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3" r:id="rId1"/>
  </p:sldMasterIdLst>
  <p:notesMasterIdLst>
    <p:notesMasterId r:id="rId20"/>
  </p:notesMasterIdLst>
  <p:sldIdLst>
    <p:sldId id="256" r:id="rId2"/>
    <p:sldId id="276" r:id="rId3"/>
    <p:sldId id="282" r:id="rId4"/>
    <p:sldId id="281" r:id="rId5"/>
    <p:sldId id="277" r:id="rId6"/>
    <p:sldId id="283" r:id="rId7"/>
    <p:sldId id="284" r:id="rId8"/>
    <p:sldId id="285" r:id="rId9"/>
    <p:sldId id="287" r:id="rId10"/>
    <p:sldId id="286" r:id="rId11"/>
    <p:sldId id="278" r:id="rId12"/>
    <p:sldId id="279" r:id="rId13"/>
    <p:sldId id="280" r:id="rId14"/>
    <p:sldId id="289" r:id="rId15"/>
    <p:sldId id="290" r:id="rId16"/>
    <p:sldId id="291" r:id="rId17"/>
    <p:sldId id="292" r:id="rId18"/>
    <p:sldId id="293" r:id="rId19"/>
  </p:sldIdLst>
  <p:sldSz cx="12192000" cy="6858000"/>
  <p:notesSz cx="6858000" cy="9144000"/>
  <p:embeddedFontLst>
    <p:embeddedFont>
      <p:font typeface="Abril Fatface" panose="020B0604020202020204" charset="0"/>
      <p:regular r:id="rId21"/>
    </p:embeddedFont>
    <p:embeddedFont>
      <p:font typeface="Calibri" panose="020F0502020204030204" pitchFamily="34" charset="0"/>
      <p:regular r:id="rId22"/>
      <p:bold r:id="rId23"/>
      <p:italic r:id="rId24"/>
      <p:boldItalic r:id="rId25"/>
    </p:embeddedFont>
    <p:embeddedFont>
      <p:font typeface="Cambria" panose="02040503050406030204" pitchFamily="18" charset="0"/>
      <p:regular r:id="rId26"/>
      <p:bold r:id="rId27"/>
      <p:italic r:id="rId28"/>
      <p:boldItalic r:id="rId29"/>
    </p:embeddedFont>
    <p:embeddedFont>
      <p:font typeface="Newsreader" panose="02000000000000000000" pitchFamily="2" charset="0"/>
      <p:regular r:id="rId30"/>
      <p:bold r:id="rId31"/>
      <p:italic r:id="rId32"/>
      <p:boldItalic r:id="rId33"/>
    </p:embeddedFont>
    <p:embeddedFont>
      <p:font typeface="Newsreader SemiBold" panose="02000000000000000000" pitchFamily="2" charset="0"/>
      <p:regular r:id="rId34"/>
      <p:bold r:id="rId35"/>
      <p:italic r:id="rId36"/>
      <p:boldItalic r:id="rId3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332" autoAdjust="0"/>
    <p:restoredTop sz="94660"/>
  </p:normalViewPr>
  <p:slideViewPr>
    <p:cSldViewPr snapToGrid="0">
      <p:cViewPr>
        <p:scale>
          <a:sx n="75" d="100"/>
          <a:sy n="75" d="100"/>
        </p:scale>
        <p:origin x="1734" y="66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9" Type="http://schemas.openxmlformats.org/officeDocument/2006/relationships/viewProps" Target="viewProps.xml"/><Relationship Id="rId21" Type="http://schemas.openxmlformats.org/officeDocument/2006/relationships/font" Target="fonts/font1.fntdata"/><Relationship Id="rId34" Type="http://schemas.openxmlformats.org/officeDocument/2006/relationships/font" Target="fonts/font14.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font" Target="fonts/font9.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font" Target="fonts/font12.fntdata"/><Relationship Id="rId37" Type="http://schemas.openxmlformats.org/officeDocument/2006/relationships/font" Target="fonts/font17.fnt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font" Target="fonts/font1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font" Target="fonts/font15.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font" Target="fonts/font13.fntdata"/><Relationship Id="rId38"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image" Target="../media/image5.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image" Target="../media/image10.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6.wmf"/><Relationship Id="rId1" Type="http://schemas.openxmlformats.org/officeDocument/2006/relationships/image" Target="../media/image15.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a073618e60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a073618e60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a073618e60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 name="Google Shape;231;ga073618e60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022363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a073618e60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 name="Google Shape;231;ga073618e60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561275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a073618e60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 name="Google Shape;231;ga073618e60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381627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a073618e60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 name="Google Shape;231;ga073618e60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470009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a073618e60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 name="Google Shape;231;ga073618e60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971374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a073618e60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 name="Google Shape;231;ga073618e60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37500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a073618e60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 name="Google Shape;231;ga073618e60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814329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a073618e60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 name="Google Shape;231;ga073618e60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216154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a073618e60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 name="Google Shape;231;ga073618e60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650462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a073618e60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 name="Google Shape;231;ga073618e60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862518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a073618e60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 name="Google Shape;231;ga073618e60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380661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a073618e60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 name="Google Shape;231;ga073618e60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806654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a073618e60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 name="Google Shape;231;ga073618e60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402925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a073618e60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 name="Google Shape;231;ga073618e60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979845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a073618e60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 name="Google Shape;231;ga073618e60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914257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a073618e60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 name="Google Shape;231;ga073618e60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075625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a073618e60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 name="Google Shape;231;ga073618e60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368914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001 Title">
  <p:cSld name="CUSTOM">
    <p:spTree>
      <p:nvGrpSpPr>
        <p:cNvPr id="1" name="Shape 11"/>
        <p:cNvGrpSpPr/>
        <p:nvPr/>
      </p:nvGrpSpPr>
      <p:grpSpPr>
        <a:xfrm>
          <a:off x="0" y="0"/>
          <a:ext cx="0" cy="0"/>
          <a:chOff x="0" y="0"/>
          <a:chExt cx="0" cy="0"/>
        </a:xfrm>
      </p:grpSpPr>
      <p:sp>
        <p:nvSpPr>
          <p:cNvPr id="12" name="Google Shape;12;p2"/>
          <p:cNvSpPr txBox="1">
            <a:spLocks noGrp="1"/>
          </p:cNvSpPr>
          <p:nvPr>
            <p:ph type="subTitle" idx="1"/>
          </p:nvPr>
        </p:nvSpPr>
        <p:spPr>
          <a:xfrm>
            <a:off x="278525" y="2721800"/>
            <a:ext cx="11634900" cy="586500"/>
          </a:xfrm>
          <a:prstGeom prst="rect">
            <a:avLst/>
          </a:prstGeom>
          <a:solidFill>
            <a:schemeClr val="accent1"/>
          </a:solidFill>
        </p:spPr>
        <p:txBody>
          <a:bodyPr spcFirstLastPara="1" wrap="square" lIns="121900" tIns="121900" rIns="121900" bIns="121900" anchor="ctr" anchorCtr="0">
            <a:noAutofit/>
          </a:bodyPr>
          <a:lstStyle>
            <a:lvl1pPr lvl="0" algn="ctr" rtl="0">
              <a:lnSpc>
                <a:spcPct val="100000"/>
              </a:lnSpc>
              <a:spcBef>
                <a:spcPts val="0"/>
              </a:spcBef>
              <a:spcAft>
                <a:spcPts val="0"/>
              </a:spcAft>
              <a:buClr>
                <a:schemeClr val="accent2"/>
              </a:buClr>
              <a:buSzPts val="2000"/>
              <a:buNone/>
              <a:defRPr sz="3000" b="1">
                <a:solidFill>
                  <a:schemeClr val="accent2"/>
                </a:solidFill>
              </a:defRPr>
            </a:lvl1pPr>
            <a:lvl2pPr lvl="1" rtl="0">
              <a:spcBef>
                <a:spcPts val="0"/>
              </a:spcBef>
              <a:spcAft>
                <a:spcPts val="0"/>
              </a:spcAft>
              <a:buClr>
                <a:schemeClr val="accent2"/>
              </a:buClr>
              <a:buSzPts val="2000"/>
              <a:buNone/>
              <a:defRPr>
                <a:solidFill>
                  <a:schemeClr val="accent2"/>
                </a:solidFill>
              </a:defRPr>
            </a:lvl2pPr>
            <a:lvl3pPr lvl="2" rtl="0">
              <a:spcBef>
                <a:spcPts val="2100"/>
              </a:spcBef>
              <a:spcAft>
                <a:spcPts val="0"/>
              </a:spcAft>
              <a:buClr>
                <a:schemeClr val="accent2"/>
              </a:buClr>
              <a:buSzPts val="2000"/>
              <a:buNone/>
              <a:defRPr>
                <a:solidFill>
                  <a:schemeClr val="accent2"/>
                </a:solidFill>
              </a:defRPr>
            </a:lvl3pPr>
            <a:lvl4pPr lvl="3" rtl="0">
              <a:spcBef>
                <a:spcPts val="2100"/>
              </a:spcBef>
              <a:spcAft>
                <a:spcPts val="0"/>
              </a:spcAft>
              <a:buClr>
                <a:schemeClr val="accent2"/>
              </a:buClr>
              <a:buSzPts val="2000"/>
              <a:buNone/>
              <a:defRPr>
                <a:solidFill>
                  <a:schemeClr val="accent2"/>
                </a:solidFill>
              </a:defRPr>
            </a:lvl4pPr>
            <a:lvl5pPr lvl="4" rtl="0">
              <a:spcBef>
                <a:spcPts val="2100"/>
              </a:spcBef>
              <a:spcAft>
                <a:spcPts val="0"/>
              </a:spcAft>
              <a:buClr>
                <a:schemeClr val="accent2"/>
              </a:buClr>
              <a:buSzPts val="2000"/>
              <a:buNone/>
              <a:defRPr>
                <a:solidFill>
                  <a:schemeClr val="accent2"/>
                </a:solidFill>
              </a:defRPr>
            </a:lvl5pPr>
            <a:lvl6pPr lvl="5" rtl="0">
              <a:spcBef>
                <a:spcPts val="2100"/>
              </a:spcBef>
              <a:spcAft>
                <a:spcPts val="0"/>
              </a:spcAft>
              <a:buClr>
                <a:schemeClr val="accent2"/>
              </a:buClr>
              <a:buSzPts val="2000"/>
              <a:buNone/>
              <a:defRPr>
                <a:solidFill>
                  <a:schemeClr val="accent2"/>
                </a:solidFill>
              </a:defRPr>
            </a:lvl6pPr>
            <a:lvl7pPr lvl="6" rtl="0">
              <a:spcBef>
                <a:spcPts val="2100"/>
              </a:spcBef>
              <a:spcAft>
                <a:spcPts val="0"/>
              </a:spcAft>
              <a:buClr>
                <a:schemeClr val="accent2"/>
              </a:buClr>
              <a:buSzPts val="2000"/>
              <a:buNone/>
              <a:defRPr>
                <a:solidFill>
                  <a:schemeClr val="accent2"/>
                </a:solidFill>
              </a:defRPr>
            </a:lvl7pPr>
            <a:lvl8pPr lvl="7" rtl="0">
              <a:spcBef>
                <a:spcPts val="2100"/>
              </a:spcBef>
              <a:spcAft>
                <a:spcPts val="0"/>
              </a:spcAft>
              <a:buClr>
                <a:schemeClr val="accent2"/>
              </a:buClr>
              <a:buSzPts val="2000"/>
              <a:buNone/>
              <a:defRPr>
                <a:solidFill>
                  <a:schemeClr val="accent2"/>
                </a:solidFill>
              </a:defRPr>
            </a:lvl8pPr>
            <a:lvl9pPr lvl="8" rtl="0">
              <a:spcBef>
                <a:spcPts val="2100"/>
              </a:spcBef>
              <a:spcAft>
                <a:spcPts val="2100"/>
              </a:spcAft>
              <a:buClr>
                <a:schemeClr val="accent2"/>
              </a:buClr>
              <a:buSzPts val="2000"/>
              <a:buNone/>
              <a:defRPr>
                <a:solidFill>
                  <a:schemeClr val="accent2"/>
                </a:solidFill>
              </a:defRPr>
            </a:lvl9pPr>
          </a:lstStyle>
          <a:p>
            <a:endParaRPr/>
          </a:p>
        </p:txBody>
      </p:sp>
      <p:sp>
        <p:nvSpPr>
          <p:cNvPr id="13" name="Google Shape;13;p2"/>
          <p:cNvSpPr txBox="1">
            <a:spLocks noGrp="1"/>
          </p:cNvSpPr>
          <p:nvPr>
            <p:ph type="title"/>
          </p:nvPr>
        </p:nvSpPr>
        <p:spPr>
          <a:xfrm>
            <a:off x="278525" y="641475"/>
            <a:ext cx="11634900" cy="2080200"/>
          </a:xfrm>
          <a:prstGeom prst="rect">
            <a:avLst/>
          </a:prstGeom>
        </p:spPr>
        <p:txBody>
          <a:bodyPr spcFirstLastPara="1" wrap="square" lIns="121900" tIns="121900" rIns="121900" bIns="121900" anchor="ctr" anchorCtr="0">
            <a:noAutofit/>
          </a:bodyPr>
          <a:lstStyle>
            <a:lvl1pPr marL="0" marR="0" lvl="0" indent="0" algn="ctr" rtl="0">
              <a:spcBef>
                <a:spcPts val="0"/>
              </a:spcBef>
              <a:spcAft>
                <a:spcPts val="0"/>
              </a:spcAft>
              <a:buClr>
                <a:schemeClr val="dk1"/>
              </a:buClr>
              <a:buSzPts val="9000"/>
              <a:buFont typeface="Aldrich"/>
              <a:buNone/>
              <a:defRPr sz="9200"/>
            </a:lvl1pPr>
            <a:lvl2pPr lvl="1"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9pPr>
          </a:lstStyle>
          <a:p>
            <a:endParaRPr/>
          </a:p>
        </p:txBody>
      </p:sp>
      <p:cxnSp>
        <p:nvCxnSpPr>
          <p:cNvPr id="14" name="Google Shape;14;p2"/>
          <p:cNvCxnSpPr/>
          <p:nvPr/>
        </p:nvCxnSpPr>
        <p:spPr>
          <a:xfrm>
            <a:off x="278525" y="577650"/>
            <a:ext cx="11634900" cy="0"/>
          </a:xfrm>
          <a:prstGeom prst="straightConnector1">
            <a:avLst/>
          </a:prstGeom>
          <a:noFill/>
          <a:ln w="19050" cap="rnd" cmpd="sng">
            <a:solidFill>
              <a:schemeClr val="accent1"/>
            </a:solidFill>
            <a:prstDash val="solid"/>
            <a:round/>
            <a:headEnd type="none" w="med" len="med"/>
            <a:tailEnd type="none" w="med" len="med"/>
          </a:ln>
        </p:spPr>
      </p:cxnSp>
      <p:sp>
        <p:nvSpPr>
          <p:cNvPr id="15" name="Google Shape;15;p2"/>
          <p:cNvSpPr>
            <a:spLocks noGrp="1"/>
          </p:cNvSpPr>
          <p:nvPr>
            <p:ph type="pic" idx="2"/>
          </p:nvPr>
        </p:nvSpPr>
        <p:spPr>
          <a:xfrm>
            <a:off x="278525" y="3687450"/>
            <a:ext cx="11634900" cy="2930100"/>
          </a:xfrm>
          <a:prstGeom prst="rect">
            <a:avLst/>
          </a:prstGeom>
          <a:noFill/>
          <a:ln>
            <a:noFill/>
          </a:ln>
        </p:spPr>
      </p:sp>
      <p:cxnSp>
        <p:nvCxnSpPr>
          <p:cNvPr id="16" name="Google Shape;16;p2"/>
          <p:cNvCxnSpPr/>
          <p:nvPr/>
        </p:nvCxnSpPr>
        <p:spPr>
          <a:xfrm>
            <a:off x="278525" y="3483475"/>
            <a:ext cx="11634900" cy="0"/>
          </a:xfrm>
          <a:prstGeom prst="straightConnector1">
            <a:avLst/>
          </a:prstGeom>
          <a:noFill/>
          <a:ln w="19050" cap="rnd" cmpd="sng">
            <a:solidFill>
              <a:schemeClr val="accent1"/>
            </a:solidFill>
            <a:prstDash val="solid"/>
            <a:round/>
            <a:headEnd type="none" w="med" len="med"/>
            <a:tailEnd type="none" w="med" len="med"/>
          </a:ln>
        </p:spPr>
      </p:cxnSp>
      <p:sp>
        <p:nvSpPr>
          <p:cNvPr id="17" name="Google Shape;17;p2"/>
          <p:cNvSpPr txBox="1">
            <a:spLocks noGrp="1"/>
          </p:cNvSpPr>
          <p:nvPr>
            <p:ph type="subTitle" idx="3"/>
          </p:nvPr>
        </p:nvSpPr>
        <p:spPr>
          <a:xfrm>
            <a:off x="9199575" y="7225"/>
            <a:ext cx="2713800" cy="575100"/>
          </a:xfrm>
          <a:prstGeom prst="rect">
            <a:avLst/>
          </a:prstGeom>
        </p:spPr>
        <p:txBody>
          <a:bodyPr spcFirstLastPara="1" wrap="square" lIns="121900" tIns="121900" rIns="121900" bIns="121900" anchor="b" anchorCtr="0">
            <a:noAutofit/>
          </a:bodyPr>
          <a:lstStyle>
            <a:lvl1pPr lvl="0" algn="r" rtl="0">
              <a:lnSpc>
                <a:spcPct val="100000"/>
              </a:lnSpc>
              <a:spcBef>
                <a:spcPts val="0"/>
              </a:spcBef>
              <a:spcAft>
                <a:spcPts val="0"/>
              </a:spcAft>
              <a:buSzPts val="2000"/>
              <a:buNone/>
              <a:defRPr sz="1500"/>
            </a:lvl1pPr>
            <a:lvl2pPr lvl="1" algn="r" rtl="0">
              <a:spcBef>
                <a:spcPts val="0"/>
              </a:spcBef>
              <a:spcAft>
                <a:spcPts val="0"/>
              </a:spcAft>
              <a:buSzPts val="2000"/>
              <a:buNone/>
              <a:defRPr/>
            </a:lvl2pPr>
            <a:lvl3pPr lvl="2" algn="r" rtl="0">
              <a:spcBef>
                <a:spcPts val="2100"/>
              </a:spcBef>
              <a:spcAft>
                <a:spcPts val="0"/>
              </a:spcAft>
              <a:buSzPts val="2000"/>
              <a:buNone/>
              <a:defRPr/>
            </a:lvl3pPr>
            <a:lvl4pPr lvl="3" algn="r" rtl="0">
              <a:spcBef>
                <a:spcPts val="2100"/>
              </a:spcBef>
              <a:spcAft>
                <a:spcPts val="0"/>
              </a:spcAft>
              <a:buSzPts val="2000"/>
              <a:buNone/>
              <a:defRPr/>
            </a:lvl4pPr>
            <a:lvl5pPr lvl="4" algn="r" rtl="0">
              <a:spcBef>
                <a:spcPts val="2100"/>
              </a:spcBef>
              <a:spcAft>
                <a:spcPts val="0"/>
              </a:spcAft>
              <a:buSzPts val="2000"/>
              <a:buNone/>
              <a:defRPr/>
            </a:lvl5pPr>
            <a:lvl6pPr lvl="5" algn="r" rtl="0">
              <a:spcBef>
                <a:spcPts val="2100"/>
              </a:spcBef>
              <a:spcAft>
                <a:spcPts val="0"/>
              </a:spcAft>
              <a:buSzPts val="2000"/>
              <a:buNone/>
              <a:defRPr/>
            </a:lvl6pPr>
            <a:lvl7pPr lvl="6" algn="r" rtl="0">
              <a:spcBef>
                <a:spcPts val="2100"/>
              </a:spcBef>
              <a:spcAft>
                <a:spcPts val="0"/>
              </a:spcAft>
              <a:buSzPts val="2000"/>
              <a:buNone/>
              <a:defRPr/>
            </a:lvl7pPr>
            <a:lvl8pPr lvl="7" algn="r" rtl="0">
              <a:spcBef>
                <a:spcPts val="2100"/>
              </a:spcBef>
              <a:spcAft>
                <a:spcPts val="0"/>
              </a:spcAft>
              <a:buSzPts val="2000"/>
              <a:buNone/>
              <a:defRPr/>
            </a:lvl8pPr>
            <a:lvl9pPr lvl="8" algn="r" rtl="0">
              <a:spcBef>
                <a:spcPts val="2100"/>
              </a:spcBef>
              <a:spcAft>
                <a:spcPts val="2100"/>
              </a:spcAft>
              <a:buSzPts val="2000"/>
              <a:buNone/>
              <a:defRPr/>
            </a:lvl9pPr>
          </a:lstStyle>
          <a:p>
            <a:endParaRPr/>
          </a:p>
        </p:txBody>
      </p:sp>
      <p:sp>
        <p:nvSpPr>
          <p:cNvPr id="18" name="Google Shape;18;p2"/>
          <p:cNvSpPr txBox="1">
            <a:spLocks noGrp="1"/>
          </p:cNvSpPr>
          <p:nvPr>
            <p:ph type="subTitle" idx="4"/>
          </p:nvPr>
        </p:nvSpPr>
        <p:spPr>
          <a:xfrm>
            <a:off x="278525" y="2550"/>
            <a:ext cx="1772700" cy="575100"/>
          </a:xfrm>
          <a:prstGeom prst="rect">
            <a:avLst/>
          </a:prstGeom>
        </p:spPr>
        <p:txBody>
          <a:bodyPr spcFirstLastPara="1" wrap="square" lIns="121900" tIns="121900" rIns="121900" bIns="121900" anchor="b" anchorCtr="0">
            <a:noAutofit/>
          </a:bodyPr>
          <a:lstStyle>
            <a:lvl1pPr lvl="0" rtl="0">
              <a:lnSpc>
                <a:spcPct val="100000"/>
              </a:lnSpc>
              <a:spcBef>
                <a:spcPts val="0"/>
              </a:spcBef>
              <a:spcAft>
                <a:spcPts val="0"/>
              </a:spcAft>
              <a:buSzPts val="2000"/>
              <a:buNone/>
              <a:defRPr sz="1500"/>
            </a:lvl1pPr>
            <a:lvl2pPr lvl="1" rtl="0">
              <a:spcBef>
                <a:spcPts val="0"/>
              </a:spcBef>
              <a:spcAft>
                <a:spcPts val="0"/>
              </a:spcAft>
              <a:buSzPts val="2000"/>
              <a:buNone/>
              <a:defRPr/>
            </a:lvl2pPr>
            <a:lvl3pPr lvl="2" rtl="0">
              <a:spcBef>
                <a:spcPts val="2100"/>
              </a:spcBef>
              <a:spcAft>
                <a:spcPts val="0"/>
              </a:spcAft>
              <a:buSzPts val="2000"/>
              <a:buNone/>
              <a:defRPr/>
            </a:lvl3pPr>
            <a:lvl4pPr lvl="3" rtl="0">
              <a:spcBef>
                <a:spcPts val="2100"/>
              </a:spcBef>
              <a:spcAft>
                <a:spcPts val="0"/>
              </a:spcAft>
              <a:buSzPts val="2000"/>
              <a:buNone/>
              <a:defRPr/>
            </a:lvl4pPr>
            <a:lvl5pPr lvl="4" rtl="0">
              <a:spcBef>
                <a:spcPts val="2100"/>
              </a:spcBef>
              <a:spcAft>
                <a:spcPts val="0"/>
              </a:spcAft>
              <a:buSzPts val="2000"/>
              <a:buNone/>
              <a:defRPr/>
            </a:lvl5pPr>
            <a:lvl6pPr lvl="5" rtl="0">
              <a:spcBef>
                <a:spcPts val="2100"/>
              </a:spcBef>
              <a:spcAft>
                <a:spcPts val="0"/>
              </a:spcAft>
              <a:buSzPts val="2000"/>
              <a:buNone/>
              <a:defRPr/>
            </a:lvl6pPr>
            <a:lvl7pPr lvl="6" rtl="0">
              <a:spcBef>
                <a:spcPts val="2100"/>
              </a:spcBef>
              <a:spcAft>
                <a:spcPts val="0"/>
              </a:spcAft>
              <a:buSzPts val="2000"/>
              <a:buNone/>
              <a:defRPr/>
            </a:lvl7pPr>
            <a:lvl8pPr lvl="7" rtl="0">
              <a:spcBef>
                <a:spcPts val="2100"/>
              </a:spcBef>
              <a:spcAft>
                <a:spcPts val="0"/>
              </a:spcAft>
              <a:buSzPts val="2000"/>
              <a:buNone/>
              <a:defRPr/>
            </a:lvl8pPr>
            <a:lvl9pPr lvl="8" rtl="0">
              <a:spcBef>
                <a:spcPts val="2100"/>
              </a:spcBef>
              <a:spcAft>
                <a:spcPts val="2100"/>
              </a:spcAft>
              <a:buSzPts val="20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005 Two columns">
  <p:cSld name="CUSTOM_4">
    <p:spTree>
      <p:nvGrpSpPr>
        <p:cNvPr id="1" name="Shape 49"/>
        <p:cNvGrpSpPr/>
        <p:nvPr/>
      </p:nvGrpSpPr>
      <p:grpSpPr>
        <a:xfrm>
          <a:off x="0" y="0"/>
          <a:ext cx="0" cy="0"/>
          <a:chOff x="0" y="0"/>
          <a:chExt cx="0" cy="0"/>
        </a:xfrm>
      </p:grpSpPr>
      <p:sp>
        <p:nvSpPr>
          <p:cNvPr id="50" name="Google Shape;50;p6"/>
          <p:cNvSpPr txBox="1">
            <a:spLocks noGrp="1"/>
          </p:cNvSpPr>
          <p:nvPr>
            <p:ph type="title"/>
          </p:nvPr>
        </p:nvSpPr>
        <p:spPr>
          <a:xfrm>
            <a:off x="285900" y="1587025"/>
            <a:ext cx="11620200" cy="763500"/>
          </a:xfrm>
          <a:prstGeom prst="rect">
            <a:avLst/>
          </a:prstGeom>
          <a:solidFill>
            <a:schemeClr val="accent1"/>
          </a:solidFill>
        </p:spPr>
        <p:txBody>
          <a:bodyPr spcFirstLastPara="1" wrap="square" lIns="121900" tIns="121900" rIns="121900" bIns="121900" anchor="ctr" anchorCtr="0">
            <a:noAutofit/>
          </a:bodyPr>
          <a:lstStyle>
            <a:lvl1pPr marL="0" marR="0" lvl="0" indent="0" algn="ctr" rtl="0">
              <a:lnSpc>
                <a:spcPct val="100000"/>
              </a:lnSpc>
              <a:spcBef>
                <a:spcPts val="0"/>
              </a:spcBef>
              <a:spcAft>
                <a:spcPts val="0"/>
              </a:spcAft>
              <a:buClr>
                <a:schemeClr val="dk1"/>
              </a:buClr>
              <a:buSzPts val="4000"/>
              <a:buFont typeface="Aldrich"/>
              <a:buNone/>
              <a:defRPr>
                <a:solidFill>
                  <a:schemeClr val="accent2"/>
                </a:solidFill>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sp>
        <p:nvSpPr>
          <p:cNvPr id="51" name="Google Shape;51;p6"/>
          <p:cNvSpPr txBox="1">
            <a:spLocks noGrp="1"/>
          </p:cNvSpPr>
          <p:nvPr>
            <p:ph type="body" idx="1"/>
          </p:nvPr>
        </p:nvSpPr>
        <p:spPr>
          <a:xfrm>
            <a:off x="285900" y="2796875"/>
            <a:ext cx="5507700" cy="2931300"/>
          </a:xfrm>
          <a:prstGeom prst="rect">
            <a:avLst/>
          </a:prstGeom>
        </p:spPr>
        <p:txBody>
          <a:bodyPr spcFirstLastPara="1" wrap="square" lIns="121900" tIns="121900" rIns="121900" bIns="121900" anchor="t" anchorCtr="0">
            <a:noAutofit/>
          </a:bodyPr>
          <a:lstStyle>
            <a:lvl1pPr marL="457200" lvl="0" indent="-355600" algn="just" rtl="0">
              <a:spcBef>
                <a:spcPts val="0"/>
              </a:spcBef>
              <a:spcAft>
                <a:spcPts val="0"/>
              </a:spcAft>
              <a:buSzPts val="2000"/>
              <a:buChar char="●"/>
              <a:defRPr/>
            </a:lvl1pPr>
            <a:lvl2pPr marL="914400" lvl="1" indent="-355600" rtl="0">
              <a:spcBef>
                <a:spcPts val="0"/>
              </a:spcBef>
              <a:spcAft>
                <a:spcPts val="0"/>
              </a:spcAft>
              <a:buSzPts val="2000"/>
              <a:buChar char="○"/>
              <a:defRPr/>
            </a:lvl2pPr>
            <a:lvl3pPr marL="1371600" lvl="2" indent="-355600" rtl="0">
              <a:spcBef>
                <a:spcPts val="2100"/>
              </a:spcBef>
              <a:spcAft>
                <a:spcPts val="0"/>
              </a:spcAft>
              <a:buSzPts val="2000"/>
              <a:buChar char="■"/>
              <a:defRPr/>
            </a:lvl3pPr>
            <a:lvl4pPr marL="1828800" lvl="3" indent="-355600" rtl="0">
              <a:spcBef>
                <a:spcPts val="2100"/>
              </a:spcBef>
              <a:spcAft>
                <a:spcPts val="0"/>
              </a:spcAft>
              <a:buSzPts val="2000"/>
              <a:buChar char="●"/>
              <a:defRPr/>
            </a:lvl4pPr>
            <a:lvl5pPr marL="2286000" lvl="4" indent="-355600" rtl="0">
              <a:spcBef>
                <a:spcPts val="2100"/>
              </a:spcBef>
              <a:spcAft>
                <a:spcPts val="0"/>
              </a:spcAft>
              <a:buSzPts val="2000"/>
              <a:buChar char="○"/>
              <a:defRPr/>
            </a:lvl5pPr>
            <a:lvl6pPr marL="2743200" lvl="5" indent="-355600" rtl="0">
              <a:spcBef>
                <a:spcPts val="2100"/>
              </a:spcBef>
              <a:spcAft>
                <a:spcPts val="0"/>
              </a:spcAft>
              <a:buSzPts val="2000"/>
              <a:buChar char="■"/>
              <a:defRPr/>
            </a:lvl6pPr>
            <a:lvl7pPr marL="3200400" lvl="6" indent="-355600" rtl="0">
              <a:spcBef>
                <a:spcPts val="2100"/>
              </a:spcBef>
              <a:spcAft>
                <a:spcPts val="0"/>
              </a:spcAft>
              <a:buSzPts val="2000"/>
              <a:buChar char="●"/>
              <a:defRPr/>
            </a:lvl7pPr>
            <a:lvl8pPr marL="3657600" lvl="7" indent="-355600" rtl="0">
              <a:spcBef>
                <a:spcPts val="2100"/>
              </a:spcBef>
              <a:spcAft>
                <a:spcPts val="0"/>
              </a:spcAft>
              <a:buSzPts val="2000"/>
              <a:buChar char="○"/>
              <a:defRPr/>
            </a:lvl8pPr>
            <a:lvl9pPr marL="4114800" lvl="8" indent="-355600" rtl="0">
              <a:spcBef>
                <a:spcPts val="2100"/>
              </a:spcBef>
              <a:spcAft>
                <a:spcPts val="2100"/>
              </a:spcAft>
              <a:buSzPts val="2000"/>
              <a:buChar char="■"/>
              <a:defRPr/>
            </a:lvl9pPr>
          </a:lstStyle>
          <a:p>
            <a:endParaRPr/>
          </a:p>
        </p:txBody>
      </p:sp>
      <p:sp>
        <p:nvSpPr>
          <p:cNvPr id="52" name="Google Shape;52;p6"/>
          <p:cNvSpPr txBox="1">
            <a:spLocks noGrp="1"/>
          </p:cNvSpPr>
          <p:nvPr>
            <p:ph type="body" idx="2"/>
          </p:nvPr>
        </p:nvSpPr>
        <p:spPr>
          <a:xfrm>
            <a:off x="6482448" y="2785825"/>
            <a:ext cx="5423400" cy="2931300"/>
          </a:xfrm>
          <a:prstGeom prst="rect">
            <a:avLst/>
          </a:prstGeom>
        </p:spPr>
        <p:txBody>
          <a:bodyPr spcFirstLastPara="1" wrap="square" lIns="121900" tIns="121900" rIns="121900" bIns="121900" anchor="t" anchorCtr="0">
            <a:noAutofit/>
          </a:bodyPr>
          <a:lstStyle>
            <a:lvl1pPr marL="457200" lvl="0" indent="-355600" algn="just" rtl="0">
              <a:spcBef>
                <a:spcPts val="0"/>
              </a:spcBef>
              <a:spcAft>
                <a:spcPts val="0"/>
              </a:spcAft>
              <a:buSzPts val="2000"/>
              <a:buChar char="●"/>
              <a:defRPr/>
            </a:lvl1pPr>
            <a:lvl2pPr marL="914400" lvl="1" indent="-355600" rtl="0">
              <a:spcBef>
                <a:spcPts val="0"/>
              </a:spcBef>
              <a:spcAft>
                <a:spcPts val="0"/>
              </a:spcAft>
              <a:buSzPts val="2000"/>
              <a:buChar char="○"/>
              <a:defRPr/>
            </a:lvl2pPr>
            <a:lvl3pPr marL="1371600" lvl="2" indent="-355600" rtl="0">
              <a:spcBef>
                <a:spcPts val="2100"/>
              </a:spcBef>
              <a:spcAft>
                <a:spcPts val="0"/>
              </a:spcAft>
              <a:buSzPts val="2000"/>
              <a:buChar char="■"/>
              <a:defRPr/>
            </a:lvl3pPr>
            <a:lvl4pPr marL="1828800" lvl="3" indent="-355600" rtl="0">
              <a:spcBef>
                <a:spcPts val="2100"/>
              </a:spcBef>
              <a:spcAft>
                <a:spcPts val="0"/>
              </a:spcAft>
              <a:buSzPts val="2000"/>
              <a:buChar char="●"/>
              <a:defRPr/>
            </a:lvl4pPr>
            <a:lvl5pPr marL="2286000" lvl="4" indent="-355600" rtl="0">
              <a:spcBef>
                <a:spcPts val="2100"/>
              </a:spcBef>
              <a:spcAft>
                <a:spcPts val="0"/>
              </a:spcAft>
              <a:buSzPts val="2000"/>
              <a:buChar char="○"/>
              <a:defRPr/>
            </a:lvl5pPr>
            <a:lvl6pPr marL="2743200" lvl="5" indent="-355600" rtl="0">
              <a:spcBef>
                <a:spcPts val="2100"/>
              </a:spcBef>
              <a:spcAft>
                <a:spcPts val="0"/>
              </a:spcAft>
              <a:buSzPts val="2000"/>
              <a:buChar char="■"/>
              <a:defRPr/>
            </a:lvl6pPr>
            <a:lvl7pPr marL="3200400" lvl="6" indent="-355600" rtl="0">
              <a:spcBef>
                <a:spcPts val="2100"/>
              </a:spcBef>
              <a:spcAft>
                <a:spcPts val="0"/>
              </a:spcAft>
              <a:buSzPts val="2000"/>
              <a:buChar char="●"/>
              <a:defRPr/>
            </a:lvl7pPr>
            <a:lvl8pPr marL="3657600" lvl="7" indent="-355600" rtl="0">
              <a:spcBef>
                <a:spcPts val="2100"/>
              </a:spcBef>
              <a:spcAft>
                <a:spcPts val="0"/>
              </a:spcAft>
              <a:buSzPts val="2000"/>
              <a:buChar char="○"/>
              <a:defRPr/>
            </a:lvl8pPr>
            <a:lvl9pPr marL="4114800" lvl="8" indent="-355600" rtl="0">
              <a:spcBef>
                <a:spcPts val="2100"/>
              </a:spcBef>
              <a:spcAft>
                <a:spcPts val="2100"/>
              </a:spcAft>
              <a:buSzPts val="2000"/>
              <a:buChar char="■"/>
              <a:defRPr/>
            </a:lvl9pPr>
          </a:lstStyle>
          <a:p>
            <a:endParaRPr/>
          </a:p>
        </p:txBody>
      </p:sp>
      <p:cxnSp>
        <p:nvCxnSpPr>
          <p:cNvPr id="53" name="Google Shape;53;p6"/>
          <p:cNvCxnSpPr/>
          <p:nvPr/>
        </p:nvCxnSpPr>
        <p:spPr>
          <a:xfrm>
            <a:off x="278550" y="887125"/>
            <a:ext cx="11634900" cy="0"/>
          </a:xfrm>
          <a:prstGeom prst="straightConnector1">
            <a:avLst/>
          </a:prstGeom>
          <a:noFill/>
          <a:ln w="19050" cap="rnd" cmpd="sng">
            <a:solidFill>
              <a:schemeClr val="accent1"/>
            </a:solidFill>
            <a:prstDash val="solid"/>
            <a:round/>
            <a:headEnd type="none" w="med" len="med"/>
            <a:tailEnd type="none" w="med" len="med"/>
          </a:ln>
        </p:spPr>
      </p:cxnSp>
      <p:sp>
        <p:nvSpPr>
          <p:cNvPr id="54" name="Google Shape;54;p6"/>
          <p:cNvSpPr txBox="1">
            <a:spLocks noGrp="1"/>
          </p:cNvSpPr>
          <p:nvPr>
            <p:ph type="subTitle" idx="3"/>
          </p:nvPr>
        </p:nvSpPr>
        <p:spPr>
          <a:xfrm>
            <a:off x="293400" y="311950"/>
            <a:ext cx="5322600" cy="575100"/>
          </a:xfrm>
          <a:prstGeom prst="rect">
            <a:avLst/>
          </a:prstGeom>
        </p:spPr>
        <p:txBody>
          <a:bodyPr spcFirstLastPara="1" wrap="square" lIns="121900" tIns="121900" rIns="121900" bIns="121900" anchor="ctr" anchorCtr="0">
            <a:noAutofit/>
          </a:bodyPr>
          <a:lstStyle>
            <a:lvl1pPr lvl="0" rtl="0">
              <a:lnSpc>
                <a:spcPct val="100000"/>
              </a:lnSpc>
              <a:spcBef>
                <a:spcPts val="0"/>
              </a:spcBef>
              <a:spcAft>
                <a:spcPts val="0"/>
              </a:spcAft>
              <a:buSzPts val="2000"/>
              <a:buNone/>
              <a:defRPr sz="4000" b="1"/>
            </a:lvl1pPr>
            <a:lvl2pPr lvl="1" rtl="0">
              <a:spcBef>
                <a:spcPts val="0"/>
              </a:spcBef>
              <a:spcAft>
                <a:spcPts val="0"/>
              </a:spcAft>
              <a:buSzPts val="2000"/>
              <a:buNone/>
              <a:defRPr/>
            </a:lvl2pPr>
            <a:lvl3pPr lvl="2" rtl="0">
              <a:spcBef>
                <a:spcPts val="2100"/>
              </a:spcBef>
              <a:spcAft>
                <a:spcPts val="0"/>
              </a:spcAft>
              <a:buSzPts val="2000"/>
              <a:buNone/>
              <a:defRPr/>
            </a:lvl3pPr>
            <a:lvl4pPr lvl="3" rtl="0">
              <a:spcBef>
                <a:spcPts val="2100"/>
              </a:spcBef>
              <a:spcAft>
                <a:spcPts val="0"/>
              </a:spcAft>
              <a:buSzPts val="2000"/>
              <a:buNone/>
              <a:defRPr/>
            </a:lvl4pPr>
            <a:lvl5pPr lvl="4" rtl="0">
              <a:spcBef>
                <a:spcPts val="2100"/>
              </a:spcBef>
              <a:spcAft>
                <a:spcPts val="0"/>
              </a:spcAft>
              <a:buSzPts val="2000"/>
              <a:buNone/>
              <a:defRPr/>
            </a:lvl5pPr>
            <a:lvl6pPr lvl="5" rtl="0">
              <a:spcBef>
                <a:spcPts val="2100"/>
              </a:spcBef>
              <a:spcAft>
                <a:spcPts val="0"/>
              </a:spcAft>
              <a:buSzPts val="2000"/>
              <a:buNone/>
              <a:defRPr/>
            </a:lvl6pPr>
            <a:lvl7pPr lvl="6" rtl="0">
              <a:spcBef>
                <a:spcPts val="2100"/>
              </a:spcBef>
              <a:spcAft>
                <a:spcPts val="0"/>
              </a:spcAft>
              <a:buSzPts val="2000"/>
              <a:buNone/>
              <a:defRPr/>
            </a:lvl7pPr>
            <a:lvl8pPr lvl="7" rtl="0">
              <a:spcBef>
                <a:spcPts val="2100"/>
              </a:spcBef>
              <a:spcAft>
                <a:spcPts val="0"/>
              </a:spcAft>
              <a:buSzPts val="2000"/>
              <a:buNone/>
              <a:defRPr/>
            </a:lvl8pPr>
            <a:lvl9pPr lvl="8" rtl="0">
              <a:spcBef>
                <a:spcPts val="2100"/>
              </a:spcBef>
              <a:spcAft>
                <a:spcPts val="2100"/>
              </a:spcAft>
              <a:buSzPts val="2000"/>
              <a:buNone/>
              <a:defRPr/>
            </a:lvl9pPr>
          </a:lstStyle>
          <a:p>
            <a:endParaRPr/>
          </a:p>
        </p:txBody>
      </p:sp>
      <p:sp>
        <p:nvSpPr>
          <p:cNvPr id="55" name="Google Shape;55;p6"/>
          <p:cNvSpPr txBox="1">
            <a:spLocks noGrp="1"/>
          </p:cNvSpPr>
          <p:nvPr>
            <p:ph type="subTitle" idx="4"/>
          </p:nvPr>
        </p:nvSpPr>
        <p:spPr>
          <a:xfrm>
            <a:off x="6590850" y="312025"/>
            <a:ext cx="5322600" cy="575100"/>
          </a:xfrm>
          <a:prstGeom prst="rect">
            <a:avLst/>
          </a:prstGeom>
        </p:spPr>
        <p:txBody>
          <a:bodyPr spcFirstLastPara="1" wrap="square" lIns="121900" tIns="121900" rIns="121900" bIns="121900" anchor="b" anchorCtr="0">
            <a:noAutofit/>
          </a:bodyPr>
          <a:lstStyle>
            <a:lvl1pPr lvl="0" algn="r" rtl="0">
              <a:lnSpc>
                <a:spcPct val="100000"/>
              </a:lnSpc>
              <a:spcBef>
                <a:spcPts val="0"/>
              </a:spcBef>
              <a:spcAft>
                <a:spcPts val="0"/>
              </a:spcAft>
              <a:buSzPts val="2000"/>
              <a:buNone/>
              <a:defRPr sz="1500"/>
            </a:lvl1pPr>
            <a:lvl2pPr lvl="1" algn="r" rtl="0">
              <a:spcBef>
                <a:spcPts val="0"/>
              </a:spcBef>
              <a:spcAft>
                <a:spcPts val="0"/>
              </a:spcAft>
              <a:buSzPts val="2000"/>
              <a:buNone/>
              <a:defRPr/>
            </a:lvl2pPr>
            <a:lvl3pPr lvl="2" algn="r" rtl="0">
              <a:spcBef>
                <a:spcPts val="2100"/>
              </a:spcBef>
              <a:spcAft>
                <a:spcPts val="0"/>
              </a:spcAft>
              <a:buSzPts val="2000"/>
              <a:buNone/>
              <a:defRPr/>
            </a:lvl3pPr>
            <a:lvl4pPr lvl="3" algn="r" rtl="0">
              <a:spcBef>
                <a:spcPts val="2100"/>
              </a:spcBef>
              <a:spcAft>
                <a:spcPts val="0"/>
              </a:spcAft>
              <a:buSzPts val="2000"/>
              <a:buNone/>
              <a:defRPr/>
            </a:lvl4pPr>
            <a:lvl5pPr lvl="4" algn="r" rtl="0">
              <a:spcBef>
                <a:spcPts val="2100"/>
              </a:spcBef>
              <a:spcAft>
                <a:spcPts val="0"/>
              </a:spcAft>
              <a:buSzPts val="2000"/>
              <a:buNone/>
              <a:defRPr/>
            </a:lvl5pPr>
            <a:lvl6pPr lvl="5" algn="r" rtl="0">
              <a:spcBef>
                <a:spcPts val="2100"/>
              </a:spcBef>
              <a:spcAft>
                <a:spcPts val="0"/>
              </a:spcAft>
              <a:buSzPts val="2000"/>
              <a:buNone/>
              <a:defRPr/>
            </a:lvl6pPr>
            <a:lvl7pPr lvl="6" algn="r" rtl="0">
              <a:spcBef>
                <a:spcPts val="2100"/>
              </a:spcBef>
              <a:spcAft>
                <a:spcPts val="0"/>
              </a:spcAft>
              <a:buSzPts val="2000"/>
              <a:buNone/>
              <a:defRPr/>
            </a:lvl7pPr>
            <a:lvl8pPr lvl="7" algn="r" rtl="0">
              <a:spcBef>
                <a:spcPts val="2100"/>
              </a:spcBef>
              <a:spcAft>
                <a:spcPts val="0"/>
              </a:spcAft>
              <a:buSzPts val="2000"/>
              <a:buNone/>
              <a:defRPr/>
            </a:lvl8pPr>
            <a:lvl9pPr lvl="8" algn="r" rtl="0">
              <a:spcBef>
                <a:spcPts val="2100"/>
              </a:spcBef>
              <a:spcAft>
                <a:spcPts val="2100"/>
              </a:spcAft>
              <a:buSzPts val="2000"/>
              <a:buNone/>
              <a:defRPr/>
            </a:lvl9pPr>
          </a:lstStyle>
          <a:p>
            <a:endParaRPr/>
          </a:p>
        </p:txBody>
      </p:sp>
      <p:cxnSp>
        <p:nvCxnSpPr>
          <p:cNvPr id="56" name="Google Shape;56;p6"/>
          <p:cNvCxnSpPr/>
          <p:nvPr/>
        </p:nvCxnSpPr>
        <p:spPr>
          <a:xfrm>
            <a:off x="278550" y="6602125"/>
            <a:ext cx="11634900" cy="0"/>
          </a:xfrm>
          <a:prstGeom prst="straightConnector1">
            <a:avLst/>
          </a:prstGeom>
          <a:noFill/>
          <a:ln w="19050" cap="rnd" cmpd="sng">
            <a:solidFill>
              <a:schemeClr val="accent1"/>
            </a:solidFill>
            <a:prstDash val="solid"/>
            <a:round/>
            <a:headEnd type="none" w="med" len="med"/>
            <a:tailEnd type="none" w="med" len="med"/>
          </a:ln>
        </p:spPr>
      </p:cxn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pic>
        <p:nvPicPr>
          <p:cNvPr id="6" name="Google Shape;6;p1"/>
          <p:cNvPicPr preferRelativeResize="0"/>
          <p:nvPr/>
        </p:nvPicPr>
        <p:blipFill>
          <a:blip r:embed="rId4">
            <a:alphaModFix amt="45000"/>
          </a:blip>
          <a:stretch>
            <a:fillRect/>
          </a:stretch>
        </p:blipFill>
        <p:spPr>
          <a:xfrm rot="5400000">
            <a:off x="2661276" y="-2661275"/>
            <a:ext cx="6866450" cy="12189000"/>
          </a:xfrm>
          <a:prstGeom prst="rect">
            <a:avLst/>
          </a:prstGeom>
          <a:noFill/>
          <a:ln>
            <a:noFill/>
          </a:ln>
        </p:spPr>
      </p:pic>
      <p:sp>
        <p:nvSpPr>
          <p:cNvPr id="7" name="Google Shape;7;p1"/>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lvl="0" rtl="0">
              <a:spcBef>
                <a:spcPts val="0"/>
              </a:spcBef>
              <a:spcAft>
                <a:spcPts val="0"/>
              </a:spcAft>
              <a:buClr>
                <a:schemeClr val="dk1"/>
              </a:buClr>
              <a:buSzPts val="4000"/>
              <a:buFont typeface="Newsreader SemiBold"/>
              <a:buNone/>
              <a:defRPr sz="4000">
                <a:solidFill>
                  <a:schemeClr val="dk1"/>
                </a:solidFill>
                <a:latin typeface="Newsreader SemiBold"/>
                <a:ea typeface="Newsreader SemiBold"/>
                <a:cs typeface="Newsreader SemiBold"/>
                <a:sym typeface="Newsreader SemiBold"/>
              </a:defRPr>
            </a:lvl1pPr>
            <a:lvl2pPr lvl="1" rtl="0">
              <a:spcBef>
                <a:spcPts val="0"/>
              </a:spcBef>
              <a:spcAft>
                <a:spcPts val="0"/>
              </a:spcAft>
              <a:buClr>
                <a:schemeClr val="dk1"/>
              </a:buClr>
              <a:buSzPts val="4000"/>
              <a:buFont typeface="Newsreader SemiBold"/>
              <a:buNone/>
              <a:defRPr sz="4000">
                <a:solidFill>
                  <a:schemeClr val="dk1"/>
                </a:solidFill>
                <a:latin typeface="Newsreader SemiBold"/>
                <a:ea typeface="Newsreader SemiBold"/>
                <a:cs typeface="Newsreader SemiBold"/>
                <a:sym typeface="Newsreader SemiBold"/>
              </a:defRPr>
            </a:lvl2pPr>
            <a:lvl3pPr lvl="2" rtl="0">
              <a:spcBef>
                <a:spcPts val="0"/>
              </a:spcBef>
              <a:spcAft>
                <a:spcPts val="0"/>
              </a:spcAft>
              <a:buClr>
                <a:schemeClr val="dk1"/>
              </a:buClr>
              <a:buSzPts val="4000"/>
              <a:buFont typeface="Newsreader SemiBold"/>
              <a:buNone/>
              <a:defRPr sz="4000">
                <a:solidFill>
                  <a:schemeClr val="dk1"/>
                </a:solidFill>
                <a:latin typeface="Newsreader SemiBold"/>
                <a:ea typeface="Newsreader SemiBold"/>
                <a:cs typeface="Newsreader SemiBold"/>
                <a:sym typeface="Newsreader SemiBold"/>
              </a:defRPr>
            </a:lvl3pPr>
            <a:lvl4pPr lvl="3" rtl="0">
              <a:spcBef>
                <a:spcPts val="0"/>
              </a:spcBef>
              <a:spcAft>
                <a:spcPts val="0"/>
              </a:spcAft>
              <a:buClr>
                <a:schemeClr val="dk1"/>
              </a:buClr>
              <a:buSzPts val="4000"/>
              <a:buFont typeface="Newsreader SemiBold"/>
              <a:buNone/>
              <a:defRPr sz="4000">
                <a:solidFill>
                  <a:schemeClr val="dk1"/>
                </a:solidFill>
                <a:latin typeface="Newsreader SemiBold"/>
                <a:ea typeface="Newsreader SemiBold"/>
                <a:cs typeface="Newsreader SemiBold"/>
                <a:sym typeface="Newsreader SemiBold"/>
              </a:defRPr>
            </a:lvl4pPr>
            <a:lvl5pPr lvl="4" rtl="0">
              <a:spcBef>
                <a:spcPts val="0"/>
              </a:spcBef>
              <a:spcAft>
                <a:spcPts val="0"/>
              </a:spcAft>
              <a:buClr>
                <a:schemeClr val="dk1"/>
              </a:buClr>
              <a:buSzPts val="4000"/>
              <a:buFont typeface="Newsreader SemiBold"/>
              <a:buNone/>
              <a:defRPr sz="4000">
                <a:solidFill>
                  <a:schemeClr val="dk1"/>
                </a:solidFill>
                <a:latin typeface="Newsreader SemiBold"/>
                <a:ea typeface="Newsreader SemiBold"/>
                <a:cs typeface="Newsreader SemiBold"/>
                <a:sym typeface="Newsreader SemiBold"/>
              </a:defRPr>
            </a:lvl5pPr>
            <a:lvl6pPr lvl="5" rtl="0">
              <a:spcBef>
                <a:spcPts val="0"/>
              </a:spcBef>
              <a:spcAft>
                <a:spcPts val="0"/>
              </a:spcAft>
              <a:buClr>
                <a:schemeClr val="dk1"/>
              </a:buClr>
              <a:buSzPts val="4000"/>
              <a:buFont typeface="Newsreader SemiBold"/>
              <a:buNone/>
              <a:defRPr sz="4000">
                <a:solidFill>
                  <a:schemeClr val="dk1"/>
                </a:solidFill>
                <a:latin typeface="Newsreader SemiBold"/>
                <a:ea typeface="Newsreader SemiBold"/>
                <a:cs typeface="Newsreader SemiBold"/>
                <a:sym typeface="Newsreader SemiBold"/>
              </a:defRPr>
            </a:lvl6pPr>
            <a:lvl7pPr lvl="6" rtl="0">
              <a:spcBef>
                <a:spcPts val="0"/>
              </a:spcBef>
              <a:spcAft>
                <a:spcPts val="0"/>
              </a:spcAft>
              <a:buClr>
                <a:schemeClr val="dk1"/>
              </a:buClr>
              <a:buSzPts val="4000"/>
              <a:buFont typeface="Newsreader SemiBold"/>
              <a:buNone/>
              <a:defRPr sz="4000">
                <a:solidFill>
                  <a:schemeClr val="dk1"/>
                </a:solidFill>
                <a:latin typeface="Newsreader SemiBold"/>
                <a:ea typeface="Newsreader SemiBold"/>
                <a:cs typeface="Newsreader SemiBold"/>
                <a:sym typeface="Newsreader SemiBold"/>
              </a:defRPr>
            </a:lvl7pPr>
            <a:lvl8pPr lvl="7" rtl="0">
              <a:spcBef>
                <a:spcPts val="0"/>
              </a:spcBef>
              <a:spcAft>
                <a:spcPts val="0"/>
              </a:spcAft>
              <a:buClr>
                <a:schemeClr val="dk1"/>
              </a:buClr>
              <a:buSzPts val="4000"/>
              <a:buFont typeface="Newsreader SemiBold"/>
              <a:buNone/>
              <a:defRPr sz="4000">
                <a:solidFill>
                  <a:schemeClr val="dk1"/>
                </a:solidFill>
                <a:latin typeface="Newsreader SemiBold"/>
                <a:ea typeface="Newsreader SemiBold"/>
                <a:cs typeface="Newsreader SemiBold"/>
                <a:sym typeface="Newsreader SemiBold"/>
              </a:defRPr>
            </a:lvl8pPr>
            <a:lvl9pPr lvl="8" rtl="0">
              <a:spcBef>
                <a:spcPts val="0"/>
              </a:spcBef>
              <a:spcAft>
                <a:spcPts val="0"/>
              </a:spcAft>
              <a:buClr>
                <a:schemeClr val="dk1"/>
              </a:buClr>
              <a:buSzPts val="4000"/>
              <a:buFont typeface="Newsreader SemiBold"/>
              <a:buNone/>
              <a:defRPr sz="4000">
                <a:solidFill>
                  <a:schemeClr val="dk1"/>
                </a:solidFill>
                <a:latin typeface="Newsreader SemiBold"/>
                <a:ea typeface="Newsreader SemiBold"/>
                <a:cs typeface="Newsreader SemiBold"/>
                <a:sym typeface="Newsreader SemiBold"/>
              </a:defRPr>
            </a:lvl9pPr>
          </a:lstStyle>
          <a:p>
            <a:endParaRPr/>
          </a:p>
        </p:txBody>
      </p:sp>
      <p:sp>
        <p:nvSpPr>
          <p:cNvPr id="8" name="Google Shape;8;p1"/>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Autofit/>
          </a:bodyPr>
          <a:lstStyle>
            <a:lvl1pPr marL="457200" lvl="0" indent="-355600" rtl="0">
              <a:lnSpc>
                <a:spcPct val="115000"/>
              </a:lnSpc>
              <a:spcBef>
                <a:spcPts val="0"/>
              </a:spcBef>
              <a:spcAft>
                <a:spcPts val="0"/>
              </a:spcAft>
              <a:buClr>
                <a:schemeClr val="dk2"/>
              </a:buClr>
              <a:buSzPts val="2000"/>
              <a:buFont typeface="Newsreader"/>
              <a:buChar char="●"/>
              <a:defRPr sz="2000">
                <a:solidFill>
                  <a:schemeClr val="dk2"/>
                </a:solidFill>
                <a:latin typeface="Newsreader"/>
                <a:ea typeface="Newsreader"/>
                <a:cs typeface="Newsreader"/>
                <a:sym typeface="Newsreader"/>
              </a:defRPr>
            </a:lvl1pPr>
            <a:lvl2pPr marL="914400" lvl="1" indent="-355600" rtl="0">
              <a:lnSpc>
                <a:spcPct val="115000"/>
              </a:lnSpc>
              <a:spcBef>
                <a:spcPts val="2100"/>
              </a:spcBef>
              <a:spcAft>
                <a:spcPts val="0"/>
              </a:spcAft>
              <a:buClr>
                <a:schemeClr val="dk2"/>
              </a:buClr>
              <a:buSzPts val="2000"/>
              <a:buFont typeface="Newsreader"/>
              <a:buChar char="○"/>
              <a:defRPr sz="2000">
                <a:solidFill>
                  <a:schemeClr val="dk2"/>
                </a:solidFill>
                <a:latin typeface="Newsreader"/>
                <a:ea typeface="Newsreader"/>
                <a:cs typeface="Newsreader"/>
                <a:sym typeface="Newsreader"/>
              </a:defRPr>
            </a:lvl2pPr>
            <a:lvl3pPr marL="1371600" lvl="2" indent="-355600" rtl="0">
              <a:lnSpc>
                <a:spcPct val="115000"/>
              </a:lnSpc>
              <a:spcBef>
                <a:spcPts val="2100"/>
              </a:spcBef>
              <a:spcAft>
                <a:spcPts val="0"/>
              </a:spcAft>
              <a:buClr>
                <a:schemeClr val="dk2"/>
              </a:buClr>
              <a:buSzPts val="2000"/>
              <a:buFont typeface="Newsreader"/>
              <a:buChar char="■"/>
              <a:defRPr sz="2000">
                <a:solidFill>
                  <a:schemeClr val="dk2"/>
                </a:solidFill>
                <a:latin typeface="Newsreader"/>
                <a:ea typeface="Newsreader"/>
                <a:cs typeface="Newsreader"/>
                <a:sym typeface="Newsreader"/>
              </a:defRPr>
            </a:lvl3pPr>
            <a:lvl4pPr marL="1828800" lvl="3" indent="-355600" rtl="0">
              <a:lnSpc>
                <a:spcPct val="115000"/>
              </a:lnSpc>
              <a:spcBef>
                <a:spcPts val="2100"/>
              </a:spcBef>
              <a:spcAft>
                <a:spcPts val="0"/>
              </a:spcAft>
              <a:buClr>
                <a:schemeClr val="dk2"/>
              </a:buClr>
              <a:buSzPts val="2000"/>
              <a:buFont typeface="Newsreader"/>
              <a:buChar char="●"/>
              <a:defRPr sz="2000">
                <a:solidFill>
                  <a:schemeClr val="dk2"/>
                </a:solidFill>
                <a:latin typeface="Newsreader"/>
                <a:ea typeface="Newsreader"/>
                <a:cs typeface="Newsreader"/>
                <a:sym typeface="Newsreader"/>
              </a:defRPr>
            </a:lvl4pPr>
            <a:lvl5pPr marL="2286000" lvl="4" indent="-355600" rtl="0">
              <a:lnSpc>
                <a:spcPct val="115000"/>
              </a:lnSpc>
              <a:spcBef>
                <a:spcPts val="2100"/>
              </a:spcBef>
              <a:spcAft>
                <a:spcPts val="0"/>
              </a:spcAft>
              <a:buClr>
                <a:schemeClr val="dk2"/>
              </a:buClr>
              <a:buSzPts val="2000"/>
              <a:buFont typeface="Newsreader"/>
              <a:buChar char="○"/>
              <a:defRPr sz="2000">
                <a:solidFill>
                  <a:schemeClr val="dk2"/>
                </a:solidFill>
                <a:latin typeface="Newsreader"/>
                <a:ea typeface="Newsreader"/>
                <a:cs typeface="Newsreader"/>
                <a:sym typeface="Newsreader"/>
              </a:defRPr>
            </a:lvl5pPr>
            <a:lvl6pPr marL="2743200" lvl="5" indent="-355600" rtl="0">
              <a:lnSpc>
                <a:spcPct val="115000"/>
              </a:lnSpc>
              <a:spcBef>
                <a:spcPts val="2100"/>
              </a:spcBef>
              <a:spcAft>
                <a:spcPts val="0"/>
              </a:spcAft>
              <a:buClr>
                <a:schemeClr val="dk2"/>
              </a:buClr>
              <a:buSzPts val="2000"/>
              <a:buFont typeface="Newsreader"/>
              <a:buChar char="■"/>
              <a:defRPr sz="2000">
                <a:solidFill>
                  <a:schemeClr val="dk2"/>
                </a:solidFill>
                <a:latin typeface="Newsreader"/>
                <a:ea typeface="Newsreader"/>
                <a:cs typeface="Newsreader"/>
                <a:sym typeface="Newsreader"/>
              </a:defRPr>
            </a:lvl6pPr>
            <a:lvl7pPr marL="3200400" lvl="6" indent="-355600" rtl="0">
              <a:lnSpc>
                <a:spcPct val="115000"/>
              </a:lnSpc>
              <a:spcBef>
                <a:spcPts val="2100"/>
              </a:spcBef>
              <a:spcAft>
                <a:spcPts val="0"/>
              </a:spcAft>
              <a:buClr>
                <a:schemeClr val="dk2"/>
              </a:buClr>
              <a:buSzPts val="2000"/>
              <a:buFont typeface="Newsreader"/>
              <a:buChar char="●"/>
              <a:defRPr sz="2000">
                <a:solidFill>
                  <a:schemeClr val="dk2"/>
                </a:solidFill>
                <a:latin typeface="Newsreader"/>
                <a:ea typeface="Newsreader"/>
                <a:cs typeface="Newsreader"/>
                <a:sym typeface="Newsreader"/>
              </a:defRPr>
            </a:lvl7pPr>
            <a:lvl8pPr marL="3657600" lvl="7" indent="-355600" rtl="0">
              <a:lnSpc>
                <a:spcPct val="115000"/>
              </a:lnSpc>
              <a:spcBef>
                <a:spcPts val="2100"/>
              </a:spcBef>
              <a:spcAft>
                <a:spcPts val="0"/>
              </a:spcAft>
              <a:buClr>
                <a:schemeClr val="dk2"/>
              </a:buClr>
              <a:buSzPts val="2000"/>
              <a:buFont typeface="Newsreader"/>
              <a:buChar char="○"/>
              <a:defRPr sz="2000">
                <a:solidFill>
                  <a:schemeClr val="dk2"/>
                </a:solidFill>
                <a:latin typeface="Newsreader"/>
                <a:ea typeface="Newsreader"/>
                <a:cs typeface="Newsreader"/>
                <a:sym typeface="Newsreader"/>
              </a:defRPr>
            </a:lvl8pPr>
            <a:lvl9pPr marL="4114800" lvl="8" indent="-355600" rtl="0">
              <a:lnSpc>
                <a:spcPct val="115000"/>
              </a:lnSpc>
              <a:spcBef>
                <a:spcPts val="2100"/>
              </a:spcBef>
              <a:spcAft>
                <a:spcPts val="2100"/>
              </a:spcAft>
              <a:buClr>
                <a:schemeClr val="dk2"/>
              </a:buClr>
              <a:buSzPts val="2000"/>
              <a:buFont typeface="Newsreader"/>
              <a:buChar char="■"/>
              <a:defRPr sz="2000">
                <a:solidFill>
                  <a:schemeClr val="dk2"/>
                </a:solidFill>
                <a:latin typeface="Newsreader"/>
                <a:ea typeface="Newsreader"/>
                <a:cs typeface="Newsreader"/>
                <a:sym typeface="Newsreader"/>
              </a:defRPr>
            </a:lvl9pPr>
          </a:lstStyle>
          <a:p>
            <a:endParaRPr/>
          </a:p>
        </p:txBody>
      </p:sp>
      <p:sp>
        <p:nvSpPr>
          <p:cNvPr id="9" name="Google Shape;9;p1"/>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lvl="0" algn="r" rtl="0">
              <a:buNone/>
              <a:defRPr sz="1300">
                <a:solidFill>
                  <a:schemeClr val="dk2"/>
                </a:solidFill>
              </a:defRPr>
            </a:lvl1pPr>
            <a:lvl2pPr lvl="1" algn="r" rtl="0">
              <a:buNone/>
              <a:defRPr sz="1300">
                <a:solidFill>
                  <a:schemeClr val="dk2"/>
                </a:solidFill>
              </a:defRPr>
            </a:lvl2pPr>
            <a:lvl3pPr lvl="2" algn="r" rtl="0">
              <a:buNone/>
              <a:defRPr sz="1300">
                <a:solidFill>
                  <a:schemeClr val="dk2"/>
                </a:solidFill>
              </a:defRPr>
            </a:lvl3pPr>
            <a:lvl4pPr lvl="3" algn="r" rtl="0">
              <a:buNone/>
              <a:defRPr sz="1300">
                <a:solidFill>
                  <a:schemeClr val="dk2"/>
                </a:solidFill>
              </a:defRPr>
            </a:lvl4pPr>
            <a:lvl5pPr lvl="4" algn="r" rtl="0">
              <a:buNone/>
              <a:defRPr sz="1300">
                <a:solidFill>
                  <a:schemeClr val="dk2"/>
                </a:solidFill>
              </a:defRPr>
            </a:lvl5pPr>
            <a:lvl6pPr lvl="5" algn="r" rtl="0">
              <a:buNone/>
              <a:defRPr sz="1300">
                <a:solidFill>
                  <a:schemeClr val="dk2"/>
                </a:solidFill>
              </a:defRPr>
            </a:lvl6pPr>
            <a:lvl7pPr lvl="6" algn="r" rtl="0">
              <a:buNone/>
              <a:defRPr sz="1300">
                <a:solidFill>
                  <a:schemeClr val="dk2"/>
                </a:solidFill>
              </a:defRPr>
            </a:lvl7pPr>
            <a:lvl8pPr lvl="7" algn="r" rtl="0">
              <a:buNone/>
              <a:defRPr sz="1300">
                <a:solidFill>
                  <a:schemeClr val="dk2"/>
                </a:solidFill>
              </a:defRPr>
            </a:lvl8pPr>
            <a:lvl9pPr lvl="8" algn="r" rtl="0">
              <a:buNone/>
              <a:defRPr sz="13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
        <p:nvSpPr>
          <p:cNvPr id="10" name="Google Shape;10;p1"/>
          <p:cNvSpPr/>
          <p:nvPr/>
        </p:nvSpPr>
        <p:spPr>
          <a:xfrm rot="5400000">
            <a:off x="-462658" y="6119355"/>
            <a:ext cx="1131345" cy="114589"/>
          </a:xfrm>
          <a:custGeom>
            <a:avLst/>
            <a:gdLst/>
            <a:ahLst/>
            <a:cxnLst/>
            <a:rect l="l" t="t" r="r" b="b"/>
            <a:pathLst>
              <a:path w="919793" h="87640" extrusionOk="0">
                <a:moveTo>
                  <a:pt x="657321" y="73442"/>
                </a:moveTo>
                <a:cubicBezTo>
                  <a:pt x="659149" y="73404"/>
                  <a:pt x="660912" y="74128"/>
                  <a:pt x="662179" y="75442"/>
                </a:cubicBezTo>
                <a:cubicBezTo>
                  <a:pt x="663493" y="76709"/>
                  <a:pt x="664217" y="78471"/>
                  <a:pt x="664179" y="80300"/>
                </a:cubicBezTo>
                <a:cubicBezTo>
                  <a:pt x="664198" y="82148"/>
                  <a:pt x="663474" y="83939"/>
                  <a:pt x="662179" y="85253"/>
                </a:cubicBezTo>
                <a:cubicBezTo>
                  <a:pt x="660912" y="86568"/>
                  <a:pt x="659149" y="87291"/>
                  <a:pt x="657321" y="87253"/>
                </a:cubicBezTo>
                <a:cubicBezTo>
                  <a:pt x="655492" y="87291"/>
                  <a:pt x="653730" y="86568"/>
                  <a:pt x="652463" y="85253"/>
                </a:cubicBezTo>
                <a:cubicBezTo>
                  <a:pt x="651168" y="83939"/>
                  <a:pt x="650444" y="82148"/>
                  <a:pt x="650463" y="80300"/>
                </a:cubicBezTo>
                <a:cubicBezTo>
                  <a:pt x="650425" y="78471"/>
                  <a:pt x="651149" y="76709"/>
                  <a:pt x="652463" y="75442"/>
                </a:cubicBezTo>
                <a:cubicBezTo>
                  <a:pt x="653730" y="74128"/>
                  <a:pt x="655492" y="73404"/>
                  <a:pt x="657321" y="73442"/>
                </a:cubicBezTo>
                <a:close/>
                <a:moveTo>
                  <a:pt x="783051" y="31056"/>
                </a:moveTo>
                <a:cubicBezTo>
                  <a:pt x="776688" y="30989"/>
                  <a:pt x="770602" y="33618"/>
                  <a:pt x="766287" y="38295"/>
                </a:cubicBezTo>
                <a:cubicBezTo>
                  <a:pt x="761677" y="42876"/>
                  <a:pt x="759134" y="49134"/>
                  <a:pt x="759238" y="55630"/>
                </a:cubicBezTo>
                <a:cubicBezTo>
                  <a:pt x="759229" y="59935"/>
                  <a:pt x="760343" y="64174"/>
                  <a:pt x="762477" y="67917"/>
                </a:cubicBezTo>
                <a:cubicBezTo>
                  <a:pt x="764468" y="71632"/>
                  <a:pt x="767468" y="74709"/>
                  <a:pt x="771144" y="76776"/>
                </a:cubicBezTo>
                <a:cubicBezTo>
                  <a:pt x="774783" y="78804"/>
                  <a:pt x="778888" y="79852"/>
                  <a:pt x="783051" y="79824"/>
                </a:cubicBezTo>
                <a:cubicBezTo>
                  <a:pt x="787213" y="79843"/>
                  <a:pt x="791319" y="78795"/>
                  <a:pt x="794957" y="76776"/>
                </a:cubicBezTo>
                <a:cubicBezTo>
                  <a:pt x="798586" y="74652"/>
                  <a:pt x="801587" y="71594"/>
                  <a:pt x="803625" y="67917"/>
                </a:cubicBezTo>
                <a:cubicBezTo>
                  <a:pt x="805730" y="64165"/>
                  <a:pt x="806816" y="59926"/>
                  <a:pt x="806768" y="55630"/>
                </a:cubicBezTo>
                <a:cubicBezTo>
                  <a:pt x="806873" y="49134"/>
                  <a:pt x="804330" y="42876"/>
                  <a:pt x="799719" y="38295"/>
                </a:cubicBezTo>
                <a:cubicBezTo>
                  <a:pt x="795452" y="33608"/>
                  <a:pt x="789385" y="30979"/>
                  <a:pt x="783051" y="31056"/>
                </a:cubicBezTo>
                <a:close/>
                <a:moveTo>
                  <a:pt x="124778" y="30960"/>
                </a:moveTo>
                <a:cubicBezTo>
                  <a:pt x="120558" y="30922"/>
                  <a:pt x="116405" y="32046"/>
                  <a:pt x="112776" y="34198"/>
                </a:cubicBezTo>
                <a:cubicBezTo>
                  <a:pt x="109090" y="36332"/>
                  <a:pt x="106061" y="39428"/>
                  <a:pt x="104013" y="43152"/>
                </a:cubicBezTo>
                <a:cubicBezTo>
                  <a:pt x="101851" y="46886"/>
                  <a:pt x="100708" y="51124"/>
                  <a:pt x="100680" y="55439"/>
                </a:cubicBezTo>
                <a:cubicBezTo>
                  <a:pt x="100708" y="59754"/>
                  <a:pt x="101851" y="63993"/>
                  <a:pt x="104013" y="67726"/>
                </a:cubicBezTo>
                <a:cubicBezTo>
                  <a:pt x="106099" y="71489"/>
                  <a:pt x="109157" y="74613"/>
                  <a:pt x="112872" y="76775"/>
                </a:cubicBezTo>
                <a:cubicBezTo>
                  <a:pt x="116462" y="78956"/>
                  <a:pt x="120577" y="80109"/>
                  <a:pt x="124778" y="80109"/>
                </a:cubicBezTo>
                <a:cubicBezTo>
                  <a:pt x="129017" y="80080"/>
                  <a:pt x="133188" y="78966"/>
                  <a:pt x="136875" y="76870"/>
                </a:cubicBezTo>
                <a:cubicBezTo>
                  <a:pt x="140580" y="74822"/>
                  <a:pt x="143638" y="71784"/>
                  <a:pt x="145733" y="68107"/>
                </a:cubicBezTo>
                <a:cubicBezTo>
                  <a:pt x="147857" y="64297"/>
                  <a:pt x="148943" y="59992"/>
                  <a:pt x="148876" y="55630"/>
                </a:cubicBezTo>
                <a:cubicBezTo>
                  <a:pt x="149019" y="49057"/>
                  <a:pt x="146514" y="42714"/>
                  <a:pt x="141923" y="38008"/>
                </a:cubicBezTo>
                <a:cubicBezTo>
                  <a:pt x="137513" y="33484"/>
                  <a:pt x="131474" y="30950"/>
                  <a:pt x="125159" y="30960"/>
                </a:cubicBezTo>
                <a:close/>
                <a:moveTo>
                  <a:pt x="202407" y="30865"/>
                </a:moveTo>
                <a:cubicBezTo>
                  <a:pt x="196739" y="30751"/>
                  <a:pt x="191243" y="32836"/>
                  <a:pt x="187072" y="36675"/>
                </a:cubicBezTo>
                <a:cubicBezTo>
                  <a:pt x="183538" y="40104"/>
                  <a:pt x="181061" y="44467"/>
                  <a:pt x="179928" y="49248"/>
                </a:cubicBezTo>
                <a:lnTo>
                  <a:pt x="225267" y="49248"/>
                </a:lnTo>
                <a:cubicBezTo>
                  <a:pt x="224486" y="45619"/>
                  <a:pt x="222923" y="42209"/>
                  <a:pt x="220695" y="39247"/>
                </a:cubicBezTo>
                <a:cubicBezTo>
                  <a:pt x="218580" y="36618"/>
                  <a:pt x="215875" y="34522"/>
                  <a:pt x="212789" y="33151"/>
                </a:cubicBezTo>
                <a:cubicBezTo>
                  <a:pt x="209541" y="31636"/>
                  <a:pt x="205988" y="30865"/>
                  <a:pt x="202407" y="30865"/>
                </a:cubicBezTo>
                <a:close/>
                <a:moveTo>
                  <a:pt x="599885" y="30675"/>
                </a:moveTo>
                <a:cubicBezTo>
                  <a:pt x="595665" y="30637"/>
                  <a:pt x="591512" y="31761"/>
                  <a:pt x="587883" y="33914"/>
                </a:cubicBezTo>
                <a:cubicBezTo>
                  <a:pt x="584197" y="36047"/>
                  <a:pt x="581168" y="39143"/>
                  <a:pt x="579120" y="42867"/>
                </a:cubicBezTo>
                <a:cubicBezTo>
                  <a:pt x="576958" y="46601"/>
                  <a:pt x="575815" y="50839"/>
                  <a:pt x="575787" y="55154"/>
                </a:cubicBezTo>
                <a:cubicBezTo>
                  <a:pt x="575815" y="59469"/>
                  <a:pt x="576958" y="63708"/>
                  <a:pt x="579120" y="67442"/>
                </a:cubicBezTo>
                <a:cubicBezTo>
                  <a:pt x="581206" y="71204"/>
                  <a:pt x="584264" y="74328"/>
                  <a:pt x="587979" y="76490"/>
                </a:cubicBezTo>
                <a:cubicBezTo>
                  <a:pt x="591569" y="78672"/>
                  <a:pt x="595684" y="79824"/>
                  <a:pt x="599885" y="79824"/>
                </a:cubicBezTo>
                <a:cubicBezTo>
                  <a:pt x="604124" y="79796"/>
                  <a:pt x="608295" y="78681"/>
                  <a:pt x="611982" y="76586"/>
                </a:cubicBezTo>
                <a:cubicBezTo>
                  <a:pt x="615658" y="74509"/>
                  <a:pt x="618725" y="71480"/>
                  <a:pt x="620840" y="67823"/>
                </a:cubicBezTo>
                <a:cubicBezTo>
                  <a:pt x="622964" y="64013"/>
                  <a:pt x="624050" y="59707"/>
                  <a:pt x="623983" y="55345"/>
                </a:cubicBezTo>
                <a:cubicBezTo>
                  <a:pt x="624126" y="48773"/>
                  <a:pt x="621621" y="42429"/>
                  <a:pt x="617030" y="37724"/>
                </a:cubicBezTo>
                <a:cubicBezTo>
                  <a:pt x="612486" y="33209"/>
                  <a:pt x="606286" y="30770"/>
                  <a:pt x="599885" y="30961"/>
                </a:cubicBezTo>
                <a:close/>
                <a:moveTo>
                  <a:pt x="429673" y="30675"/>
                </a:moveTo>
                <a:cubicBezTo>
                  <a:pt x="425425" y="30627"/>
                  <a:pt x="421234" y="31751"/>
                  <a:pt x="417576" y="33913"/>
                </a:cubicBezTo>
                <a:cubicBezTo>
                  <a:pt x="413890" y="36047"/>
                  <a:pt x="410861" y="39142"/>
                  <a:pt x="408813" y="42867"/>
                </a:cubicBezTo>
                <a:cubicBezTo>
                  <a:pt x="406680" y="46610"/>
                  <a:pt x="405565" y="50848"/>
                  <a:pt x="405575" y="55154"/>
                </a:cubicBezTo>
                <a:cubicBezTo>
                  <a:pt x="405565" y="59459"/>
                  <a:pt x="406680" y="63698"/>
                  <a:pt x="408813" y="67441"/>
                </a:cubicBezTo>
                <a:cubicBezTo>
                  <a:pt x="410899" y="71203"/>
                  <a:pt x="413957" y="74328"/>
                  <a:pt x="417672" y="76490"/>
                </a:cubicBezTo>
                <a:cubicBezTo>
                  <a:pt x="421262" y="78671"/>
                  <a:pt x="425377" y="79823"/>
                  <a:pt x="429578" y="79823"/>
                </a:cubicBezTo>
                <a:cubicBezTo>
                  <a:pt x="433855" y="79785"/>
                  <a:pt x="438046" y="78671"/>
                  <a:pt x="441770" y="76585"/>
                </a:cubicBezTo>
                <a:cubicBezTo>
                  <a:pt x="445446" y="74528"/>
                  <a:pt x="448476" y="71499"/>
                  <a:pt x="450533" y="67822"/>
                </a:cubicBezTo>
                <a:cubicBezTo>
                  <a:pt x="452667" y="64012"/>
                  <a:pt x="453743" y="59707"/>
                  <a:pt x="453676" y="55344"/>
                </a:cubicBezTo>
                <a:cubicBezTo>
                  <a:pt x="453819" y="48772"/>
                  <a:pt x="451314" y="42428"/>
                  <a:pt x="446723" y="37723"/>
                </a:cubicBezTo>
                <a:cubicBezTo>
                  <a:pt x="442122" y="33122"/>
                  <a:pt x="435798" y="30665"/>
                  <a:pt x="429292" y="30960"/>
                </a:cubicBezTo>
                <a:close/>
                <a:moveTo>
                  <a:pt x="71723" y="24959"/>
                </a:moveTo>
                <a:lnTo>
                  <a:pt x="79819" y="24959"/>
                </a:lnTo>
                <a:lnTo>
                  <a:pt x="79819" y="85729"/>
                </a:lnTo>
                <a:lnTo>
                  <a:pt x="72009" y="85729"/>
                </a:lnTo>
                <a:close/>
                <a:moveTo>
                  <a:pt x="546544" y="24674"/>
                </a:moveTo>
                <a:lnTo>
                  <a:pt x="554355" y="24674"/>
                </a:lnTo>
                <a:lnTo>
                  <a:pt x="554355" y="85443"/>
                </a:lnTo>
                <a:lnTo>
                  <a:pt x="546544" y="85443"/>
                </a:lnTo>
                <a:close/>
                <a:moveTo>
                  <a:pt x="202311" y="23626"/>
                </a:moveTo>
                <a:cubicBezTo>
                  <a:pt x="211979" y="23283"/>
                  <a:pt x="221209" y="27655"/>
                  <a:pt x="227076" y="35342"/>
                </a:cubicBezTo>
                <a:cubicBezTo>
                  <a:pt x="231639" y="41285"/>
                  <a:pt x="234030" y="48620"/>
                  <a:pt x="233839" y="56106"/>
                </a:cubicBezTo>
                <a:lnTo>
                  <a:pt x="179166" y="56106"/>
                </a:lnTo>
                <a:cubicBezTo>
                  <a:pt x="179080" y="62545"/>
                  <a:pt x="181509" y="68765"/>
                  <a:pt x="185929" y="73442"/>
                </a:cubicBezTo>
                <a:cubicBezTo>
                  <a:pt x="190100" y="77937"/>
                  <a:pt x="195987" y="80433"/>
                  <a:pt x="202121" y="80300"/>
                </a:cubicBezTo>
                <a:cubicBezTo>
                  <a:pt x="205179" y="80290"/>
                  <a:pt x="208207" y="79738"/>
                  <a:pt x="211074" y="78680"/>
                </a:cubicBezTo>
                <a:cubicBezTo>
                  <a:pt x="213799" y="77661"/>
                  <a:pt x="216332" y="76213"/>
                  <a:pt x="218599" y="74394"/>
                </a:cubicBezTo>
                <a:cubicBezTo>
                  <a:pt x="221238" y="71784"/>
                  <a:pt x="223486" y="68793"/>
                  <a:pt x="225267" y="65536"/>
                </a:cubicBezTo>
                <a:lnTo>
                  <a:pt x="231839" y="69060"/>
                </a:lnTo>
                <a:cubicBezTo>
                  <a:pt x="229953" y="72880"/>
                  <a:pt x="227410" y="76328"/>
                  <a:pt x="224314" y="79252"/>
                </a:cubicBezTo>
                <a:cubicBezTo>
                  <a:pt x="221542" y="81824"/>
                  <a:pt x="218314" y="83862"/>
                  <a:pt x="214789" y="85253"/>
                </a:cubicBezTo>
                <a:cubicBezTo>
                  <a:pt x="210941" y="86643"/>
                  <a:pt x="206874" y="87320"/>
                  <a:pt x="202788" y="87253"/>
                </a:cubicBezTo>
                <a:cubicBezTo>
                  <a:pt x="193987" y="87834"/>
                  <a:pt x="185405" y="84319"/>
                  <a:pt x="179547" y="77728"/>
                </a:cubicBezTo>
                <a:cubicBezTo>
                  <a:pt x="174108" y="71699"/>
                  <a:pt x="171117" y="63850"/>
                  <a:pt x="171165" y="55725"/>
                </a:cubicBezTo>
                <a:cubicBezTo>
                  <a:pt x="171098" y="48267"/>
                  <a:pt x="173584" y="41000"/>
                  <a:pt x="178213" y="35151"/>
                </a:cubicBezTo>
                <a:cubicBezTo>
                  <a:pt x="183842" y="27560"/>
                  <a:pt x="192863" y="23245"/>
                  <a:pt x="202311" y="23626"/>
                </a:cubicBezTo>
                <a:close/>
                <a:moveTo>
                  <a:pt x="783051" y="23436"/>
                </a:moveTo>
                <a:cubicBezTo>
                  <a:pt x="791909" y="23207"/>
                  <a:pt x="800415" y="26903"/>
                  <a:pt x="806292" y="33532"/>
                </a:cubicBezTo>
                <a:cubicBezTo>
                  <a:pt x="811816" y="39514"/>
                  <a:pt x="814817" y="47391"/>
                  <a:pt x="814674" y="55535"/>
                </a:cubicBezTo>
                <a:cubicBezTo>
                  <a:pt x="814760" y="63812"/>
                  <a:pt x="811578" y="71785"/>
                  <a:pt x="805816" y="77728"/>
                </a:cubicBezTo>
                <a:cubicBezTo>
                  <a:pt x="799977" y="84062"/>
                  <a:pt x="791662" y="87539"/>
                  <a:pt x="783051" y="87253"/>
                </a:cubicBezTo>
                <a:cubicBezTo>
                  <a:pt x="774412" y="87558"/>
                  <a:pt x="766058" y="84081"/>
                  <a:pt x="760191" y="77728"/>
                </a:cubicBezTo>
                <a:cubicBezTo>
                  <a:pt x="754428" y="71785"/>
                  <a:pt x="751247" y="63812"/>
                  <a:pt x="751333" y="55535"/>
                </a:cubicBezTo>
                <a:cubicBezTo>
                  <a:pt x="751237" y="47429"/>
                  <a:pt x="754228" y="39600"/>
                  <a:pt x="759715" y="33627"/>
                </a:cubicBezTo>
                <a:cubicBezTo>
                  <a:pt x="765620" y="26969"/>
                  <a:pt x="774154" y="23236"/>
                  <a:pt x="783051" y="23436"/>
                </a:cubicBezTo>
                <a:close/>
                <a:moveTo>
                  <a:pt x="711804" y="23436"/>
                </a:moveTo>
                <a:cubicBezTo>
                  <a:pt x="715747" y="23407"/>
                  <a:pt x="719671" y="24017"/>
                  <a:pt x="723424" y="25246"/>
                </a:cubicBezTo>
                <a:cubicBezTo>
                  <a:pt x="726853" y="26322"/>
                  <a:pt x="730072" y="27960"/>
                  <a:pt x="732949" y="30103"/>
                </a:cubicBezTo>
                <a:cubicBezTo>
                  <a:pt x="735540" y="32170"/>
                  <a:pt x="737712" y="34732"/>
                  <a:pt x="739331" y="37628"/>
                </a:cubicBezTo>
                <a:lnTo>
                  <a:pt x="733139" y="41438"/>
                </a:lnTo>
                <a:cubicBezTo>
                  <a:pt x="728063" y="34466"/>
                  <a:pt x="719852" y="30475"/>
                  <a:pt x="711232" y="30770"/>
                </a:cubicBezTo>
                <a:cubicBezTo>
                  <a:pt x="704364" y="30570"/>
                  <a:pt x="697697" y="33142"/>
                  <a:pt x="692754" y="37914"/>
                </a:cubicBezTo>
                <a:cubicBezTo>
                  <a:pt x="687991" y="42410"/>
                  <a:pt x="685334" y="48696"/>
                  <a:pt x="685419" y="55249"/>
                </a:cubicBezTo>
                <a:cubicBezTo>
                  <a:pt x="685400" y="59640"/>
                  <a:pt x="686591" y="63955"/>
                  <a:pt x="688848" y="67727"/>
                </a:cubicBezTo>
                <a:cubicBezTo>
                  <a:pt x="691039" y="71756"/>
                  <a:pt x="694344" y="75061"/>
                  <a:pt x="698373" y="77252"/>
                </a:cubicBezTo>
                <a:cubicBezTo>
                  <a:pt x="702412" y="79414"/>
                  <a:pt x="706936" y="80529"/>
                  <a:pt x="711518" y="80491"/>
                </a:cubicBezTo>
                <a:cubicBezTo>
                  <a:pt x="720100" y="80624"/>
                  <a:pt x="728234" y="76661"/>
                  <a:pt x="733425" y="69823"/>
                </a:cubicBezTo>
                <a:lnTo>
                  <a:pt x="739616" y="73823"/>
                </a:lnTo>
                <a:cubicBezTo>
                  <a:pt x="736683" y="78205"/>
                  <a:pt x="732644" y="81719"/>
                  <a:pt x="727901" y="84015"/>
                </a:cubicBezTo>
                <a:cubicBezTo>
                  <a:pt x="722662" y="86482"/>
                  <a:pt x="716928" y="87720"/>
                  <a:pt x="711137" y="87634"/>
                </a:cubicBezTo>
                <a:cubicBezTo>
                  <a:pt x="702240" y="87806"/>
                  <a:pt x="693649" y="84367"/>
                  <a:pt x="687324" y="78109"/>
                </a:cubicBezTo>
                <a:cubicBezTo>
                  <a:pt x="681114" y="72375"/>
                  <a:pt x="677647" y="64270"/>
                  <a:pt x="677799" y="55821"/>
                </a:cubicBezTo>
                <a:cubicBezTo>
                  <a:pt x="677790" y="50058"/>
                  <a:pt x="679342" y="44400"/>
                  <a:pt x="682276" y="39438"/>
                </a:cubicBezTo>
                <a:cubicBezTo>
                  <a:pt x="685162" y="34437"/>
                  <a:pt x="689382" y="30351"/>
                  <a:pt x="694468" y="27627"/>
                </a:cubicBezTo>
                <a:cubicBezTo>
                  <a:pt x="699802" y="24808"/>
                  <a:pt x="705765" y="23369"/>
                  <a:pt x="711804" y="23436"/>
                </a:cubicBezTo>
                <a:close/>
                <a:moveTo>
                  <a:pt x="262414" y="23245"/>
                </a:moveTo>
                <a:cubicBezTo>
                  <a:pt x="268786" y="23798"/>
                  <a:pt x="274692" y="26807"/>
                  <a:pt x="278892" y="31627"/>
                </a:cubicBezTo>
                <a:lnTo>
                  <a:pt x="273939" y="36771"/>
                </a:lnTo>
                <a:cubicBezTo>
                  <a:pt x="270777" y="33246"/>
                  <a:pt x="266376" y="31094"/>
                  <a:pt x="261652" y="30770"/>
                </a:cubicBezTo>
                <a:cubicBezTo>
                  <a:pt x="259223" y="30732"/>
                  <a:pt x="256871" y="31618"/>
                  <a:pt x="255080" y="33246"/>
                </a:cubicBezTo>
                <a:cubicBezTo>
                  <a:pt x="253394" y="34704"/>
                  <a:pt x="252422" y="36828"/>
                  <a:pt x="252413" y="39056"/>
                </a:cubicBezTo>
                <a:cubicBezTo>
                  <a:pt x="252499" y="41152"/>
                  <a:pt x="253261" y="43162"/>
                  <a:pt x="254604" y="44772"/>
                </a:cubicBezTo>
                <a:cubicBezTo>
                  <a:pt x="257385" y="47439"/>
                  <a:pt x="260604" y="49601"/>
                  <a:pt x="264129" y="51153"/>
                </a:cubicBezTo>
                <a:cubicBezTo>
                  <a:pt x="268643" y="53201"/>
                  <a:pt x="272701" y="56154"/>
                  <a:pt x="276035" y="59821"/>
                </a:cubicBezTo>
                <a:cubicBezTo>
                  <a:pt x="278016" y="62602"/>
                  <a:pt x="279073" y="65936"/>
                  <a:pt x="279083" y="69346"/>
                </a:cubicBezTo>
                <a:cubicBezTo>
                  <a:pt x="279130" y="74109"/>
                  <a:pt x="277235" y="78681"/>
                  <a:pt x="273844" y="82014"/>
                </a:cubicBezTo>
                <a:cubicBezTo>
                  <a:pt x="270339" y="85434"/>
                  <a:pt x="265595" y="87291"/>
                  <a:pt x="260699" y="87158"/>
                </a:cubicBezTo>
                <a:cubicBezTo>
                  <a:pt x="257204" y="87158"/>
                  <a:pt x="253756" y="86377"/>
                  <a:pt x="250603" y="84872"/>
                </a:cubicBezTo>
                <a:cubicBezTo>
                  <a:pt x="247526" y="83405"/>
                  <a:pt x="244821" y="81262"/>
                  <a:pt x="242697" y="78585"/>
                </a:cubicBezTo>
                <a:lnTo>
                  <a:pt x="247650" y="72966"/>
                </a:lnTo>
                <a:cubicBezTo>
                  <a:pt x="250651" y="76995"/>
                  <a:pt x="255299" y="79471"/>
                  <a:pt x="260319" y="79728"/>
                </a:cubicBezTo>
                <a:cubicBezTo>
                  <a:pt x="263262" y="79814"/>
                  <a:pt x="266129" y="78757"/>
                  <a:pt x="268320" y="76776"/>
                </a:cubicBezTo>
                <a:cubicBezTo>
                  <a:pt x="270406" y="74985"/>
                  <a:pt x="271625" y="72385"/>
                  <a:pt x="271653" y="69632"/>
                </a:cubicBezTo>
                <a:cubicBezTo>
                  <a:pt x="271634" y="67441"/>
                  <a:pt x="270863" y="65317"/>
                  <a:pt x="269463" y="63631"/>
                </a:cubicBezTo>
                <a:cubicBezTo>
                  <a:pt x="266653" y="60983"/>
                  <a:pt x="263433" y="58802"/>
                  <a:pt x="259938" y="57154"/>
                </a:cubicBezTo>
                <a:cubicBezTo>
                  <a:pt x="255623" y="55259"/>
                  <a:pt x="251784" y="52430"/>
                  <a:pt x="248698" y="48867"/>
                </a:cubicBezTo>
                <a:cubicBezTo>
                  <a:pt x="246698" y="46105"/>
                  <a:pt x="245660" y="42752"/>
                  <a:pt x="245745" y="39342"/>
                </a:cubicBezTo>
                <a:cubicBezTo>
                  <a:pt x="245631" y="34999"/>
                  <a:pt x="247355" y="30808"/>
                  <a:pt x="250508" y="27817"/>
                </a:cubicBezTo>
                <a:cubicBezTo>
                  <a:pt x="253699" y="24760"/>
                  <a:pt x="257994" y="23112"/>
                  <a:pt x="262414" y="23245"/>
                </a:cubicBezTo>
                <a:close/>
                <a:moveTo>
                  <a:pt x="19813" y="23245"/>
                </a:moveTo>
                <a:cubicBezTo>
                  <a:pt x="26146" y="23845"/>
                  <a:pt x="32005" y="26836"/>
                  <a:pt x="36196" y="31627"/>
                </a:cubicBezTo>
                <a:lnTo>
                  <a:pt x="31147" y="36771"/>
                </a:lnTo>
                <a:cubicBezTo>
                  <a:pt x="28023" y="33256"/>
                  <a:pt x="23651" y="31104"/>
                  <a:pt x="18955" y="30770"/>
                </a:cubicBezTo>
                <a:cubicBezTo>
                  <a:pt x="16526" y="30732"/>
                  <a:pt x="14174" y="31618"/>
                  <a:pt x="12383" y="33247"/>
                </a:cubicBezTo>
                <a:cubicBezTo>
                  <a:pt x="10697" y="34704"/>
                  <a:pt x="9725" y="36828"/>
                  <a:pt x="9716" y="39057"/>
                </a:cubicBezTo>
                <a:cubicBezTo>
                  <a:pt x="9802" y="41152"/>
                  <a:pt x="10564" y="43162"/>
                  <a:pt x="11907" y="44772"/>
                </a:cubicBezTo>
                <a:cubicBezTo>
                  <a:pt x="14688" y="47439"/>
                  <a:pt x="17907" y="49601"/>
                  <a:pt x="21432" y="51154"/>
                </a:cubicBezTo>
                <a:cubicBezTo>
                  <a:pt x="25928" y="53201"/>
                  <a:pt x="29947" y="56145"/>
                  <a:pt x="33243" y="59821"/>
                </a:cubicBezTo>
                <a:cubicBezTo>
                  <a:pt x="35291" y="62574"/>
                  <a:pt x="36396" y="65917"/>
                  <a:pt x="36386" y="69346"/>
                </a:cubicBezTo>
                <a:cubicBezTo>
                  <a:pt x="36443" y="74128"/>
                  <a:pt x="34510" y="78710"/>
                  <a:pt x="31052" y="82015"/>
                </a:cubicBezTo>
                <a:cubicBezTo>
                  <a:pt x="27594" y="85453"/>
                  <a:pt x="22880" y="87311"/>
                  <a:pt x="18003" y="87158"/>
                </a:cubicBezTo>
                <a:cubicBezTo>
                  <a:pt x="14507" y="87158"/>
                  <a:pt x="11059" y="86377"/>
                  <a:pt x="7906" y="84872"/>
                </a:cubicBezTo>
                <a:cubicBezTo>
                  <a:pt x="4820" y="83405"/>
                  <a:pt x="2124" y="81262"/>
                  <a:pt x="0" y="78586"/>
                </a:cubicBezTo>
                <a:lnTo>
                  <a:pt x="4954" y="72966"/>
                </a:lnTo>
                <a:cubicBezTo>
                  <a:pt x="7954" y="76995"/>
                  <a:pt x="12602" y="79472"/>
                  <a:pt x="17622" y="79729"/>
                </a:cubicBezTo>
                <a:cubicBezTo>
                  <a:pt x="20574" y="79814"/>
                  <a:pt x="23432" y="78757"/>
                  <a:pt x="25623" y="76776"/>
                </a:cubicBezTo>
                <a:cubicBezTo>
                  <a:pt x="27718" y="74985"/>
                  <a:pt x="28928" y="72385"/>
                  <a:pt x="28956" y="69632"/>
                </a:cubicBezTo>
                <a:cubicBezTo>
                  <a:pt x="28937" y="67441"/>
                  <a:pt x="28166" y="65317"/>
                  <a:pt x="26766" y="63631"/>
                </a:cubicBezTo>
                <a:cubicBezTo>
                  <a:pt x="23956" y="60974"/>
                  <a:pt x="20746" y="58793"/>
                  <a:pt x="17241" y="57154"/>
                </a:cubicBezTo>
                <a:cubicBezTo>
                  <a:pt x="12973" y="55230"/>
                  <a:pt x="9163" y="52401"/>
                  <a:pt x="6097" y="48868"/>
                </a:cubicBezTo>
                <a:cubicBezTo>
                  <a:pt x="4096" y="46105"/>
                  <a:pt x="3058" y="42753"/>
                  <a:pt x="3144" y="39343"/>
                </a:cubicBezTo>
                <a:cubicBezTo>
                  <a:pt x="2991" y="34990"/>
                  <a:pt x="4725" y="30789"/>
                  <a:pt x="7906" y="27817"/>
                </a:cubicBezTo>
                <a:cubicBezTo>
                  <a:pt x="11088" y="24741"/>
                  <a:pt x="15383" y="23083"/>
                  <a:pt x="19813" y="23245"/>
                </a:cubicBezTo>
                <a:close/>
                <a:moveTo>
                  <a:pt x="857726" y="23150"/>
                </a:moveTo>
                <a:cubicBezTo>
                  <a:pt x="860612" y="23141"/>
                  <a:pt x="863460" y="23722"/>
                  <a:pt x="866108" y="24865"/>
                </a:cubicBezTo>
                <a:cubicBezTo>
                  <a:pt x="868594" y="25865"/>
                  <a:pt x="870813" y="27427"/>
                  <a:pt x="872585" y="29437"/>
                </a:cubicBezTo>
                <a:cubicBezTo>
                  <a:pt x="874576" y="31885"/>
                  <a:pt x="876071" y="34695"/>
                  <a:pt x="876966" y="37724"/>
                </a:cubicBezTo>
                <a:cubicBezTo>
                  <a:pt x="879157" y="33352"/>
                  <a:pt x="882443" y="29608"/>
                  <a:pt x="886491" y="26865"/>
                </a:cubicBezTo>
                <a:cubicBezTo>
                  <a:pt x="890235" y="24436"/>
                  <a:pt x="894607" y="23141"/>
                  <a:pt x="899065" y="23150"/>
                </a:cubicBezTo>
                <a:cubicBezTo>
                  <a:pt x="903008" y="23065"/>
                  <a:pt x="906894" y="24160"/>
                  <a:pt x="910209" y="26294"/>
                </a:cubicBezTo>
                <a:cubicBezTo>
                  <a:pt x="913438" y="28446"/>
                  <a:pt x="915933" y="31542"/>
                  <a:pt x="917352" y="35152"/>
                </a:cubicBezTo>
                <a:cubicBezTo>
                  <a:pt x="919219" y="40667"/>
                  <a:pt x="920029" y="46486"/>
                  <a:pt x="919734" y="52297"/>
                </a:cubicBezTo>
                <a:lnTo>
                  <a:pt x="919734" y="85444"/>
                </a:lnTo>
                <a:lnTo>
                  <a:pt x="911733" y="85444"/>
                </a:lnTo>
                <a:lnTo>
                  <a:pt x="911733" y="52297"/>
                </a:lnTo>
                <a:cubicBezTo>
                  <a:pt x="911990" y="47772"/>
                  <a:pt x="911504" y="43239"/>
                  <a:pt x="910304" y="38867"/>
                </a:cubicBezTo>
                <a:cubicBezTo>
                  <a:pt x="909428" y="36419"/>
                  <a:pt x="907751" y="34333"/>
                  <a:pt x="905541" y="32961"/>
                </a:cubicBezTo>
                <a:cubicBezTo>
                  <a:pt x="903170" y="31418"/>
                  <a:pt x="900369" y="30646"/>
                  <a:pt x="897541" y="30770"/>
                </a:cubicBezTo>
                <a:cubicBezTo>
                  <a:pt x="893807" y="30713"/>
                  <a:pt x="890159" y="31885"/>
                  <a:pt x="887158" y="34104"/>
                </a:cubicBezTo>
                <a:cubicBezTo>
                  <a:pt x="884034" y="36304"/>
                  <a:pt x="881643" y="39390"/>
                  <a:pt x="880300" y="42962"/>
                </a:cubicBezTo>
                <a:cubicBezTo>
                  <a:pt x="878500" y="49144"/>
                  <a:pt x="877757" y="55583"/>
                  <a:pt x="878109" y="62012"/>
                </a:cubicBezTo>
                <a:lnTo>
                  <a:pt x="878109" y="85825"/>
                </a:lnTo>
                <a:lnTo>
                  <a:pt x="870394" y="85825"/>
                </a:lnTo>
                <a:lnTo>
                  <a:pt x="870394" y="54678"/>
                </a:lnTo>
                <a:cubicBezTo>
                  <a:pt x="870623" y="49687"/>
                  <a:pt x="870175" y="44686"/>
                  <a:pt x="869061" y="39819"/>
                </a:cubicBezTo>
                <a:cubicBezTo>
                  <a:pt x="868194" y="37238"/>
                  <a:pt x="866527" y="34999"/>
                  <a:pt x="864298" y="33437"/>
                </a:cubicBezTo>
                <a:cubicBezTo>
                  <a:pt x="861888" y="31875"/>
                  <a:pt x="859069" y="31075"/>
                  <a:pt x="856202" y="31151"/>
                </a:cubicBezTo>
                <a:cubicBezTo>
                  <a:pt x="852554" y="31142"/>
                  <a:pt x="848991" y="32275"/>
                  <a:pt x="846010" y="34390"/>
                </a:cubicBezTo>
                <a:cubicBezTo>
                  <a:pt x="842867" y="36552"/>
                  <a:pt x="840447" y="39600"/>
                  <a:pt x="839057" y="43153"/>
                </a:cubicBezTo>
                <a:cubicBezTo>
                  <a:pt x="837276" y="48620"/>
                  <a:pt x="836504" y="54364"/>
                  <a:pt x="836771" y="60107"/>
                </a:cubicBezTo>
                <a:lnTo>
                  <a:pt x="836771" y="85825"/>
                </a:lnTo>
                <a:lnTo>
                  <a:pt x="828960" y="85825"/>
                </a:lnTo>
                <a:lnTo>
                  <a:pt x="829056" y="24674"/>
                </a:lnTo>
                <a:lnTo>
                  <a:pt x="836866" y="24674"/>
                </a:lnTo>
                <a:lnTo>
                  <a:pt x="836866" y="35152"/>
                </a:lnTo>
                <a:cubicBezTo>
                  <a:pt x="839105" y="31828"/>
                  <a:pt x="841953" y="28951"/>
                  <a:pt x="845248" y="26675"/>
                </a:cubicBezTo>
                <a:cubicBezTo>
                  <a:pt x="849011" y="24379"/>
                  <a:pt x="853325" y="23160"/>
                  <a:pt x="857726" y="23150"/>
                </a:cubicBezTo>
                <a:close/>
                <a:moveTo>
                  <a:pt x="321373" y="23149"/>
                </a:moveTo>
                <a:cubicBezTo>
                  <a:pt x="324259" y="23140"/>
                  <a:pt x="327107" y="23721"/>
                  <a:pt x="329755" y="24864"/>
                </a:cubicBezTo>
                <a:cubicBezTo>
                  <a:pt x="332222" y="25893"/>
                  <a:pt x="334442" y="27455"/>
                  <a:pt x="336232" y="29436"/>
                </a:cubicBezTo>
                <a:cubicBezTo>
                  <a:pt x="338194" y="31903"/>
                  <a:pt x="339671" y="34713"/>
                  <a:pt x="340614" y="37723"/>
                </a:cubicBezTo>
                <a:cubicBezTo>
                  <a:pt x="342804" y="33351"/>
                  <a:pt x="346091" y="29608"/>
                  <a:pt x="350139" y="26864"/>
                </a:cubicBezTo>
                <a:cubicBezTo>
                  <a:pt x="353882" y="24435"/>
                  <a:pt x="358254" y="23140"/>
                  <a:pt x="362712" y="23149"/>
                </a:cubicBezTo>
                <a:cubicBezTo>
                  <a:pt x="366655" y="23083"/>
                  <a:pt x="370532" y="24178"/>
                  <a:pt x="373856" y="26293"/>
                </a:cubicBezTo>
                <a:cubicBezTo>
                  <a:pt x="377047" y="28493"/>
                  <a:pt x="379523" y="31570"/>
                  <a:pt x="381000" y="35151"/>
                </a:cubicBezTo>
                <a:cubicBezTo>
                  <a:pt x="382781" y="40685"/>
                  <a:pt x="383552" y="46486"/>
                  <a:pt x="383286" y="52296"/>
                </a:cubicBezTo>
                <a:lnTo>
                  <a:pt x="383286" y="85443"/>
                </a:lnTo>
                <a:lnTo>
                  <a:pt x="375380" y="85443"/>
                </a:lnTo>
                <a:lnTo>
                  <a:pt x="375380" y="52296"/>
                </a:lnTo>
                <a:cubicBezTo>
                  <a:pt x="375637" y="47772"/>
                  <a:pt x="375152" y="43238"/>
                  <a:pt x="373951" y="38866"/>
                </a:cubicBezTo>
                <a:cubicBezTo>
                  <a:pt x="373046" y="36437"/>
                  <a:pt x="371370" y="34360"/>
                  <a:pt x="369189" y="32960"/>
                </a:cubicBezTo>
                <a:cubicBezTo>
                  <a:pt x="366808" y="31436"/>
                  <a:pt x="364017" y="30674"/>
                  <a:pt x="361188" y="30769"/>
                </a:cubicBezTo>
                <a:cubicBezTo>
                  <a:pt x="357454" y="30712"/>
                  <a:pt x="353806" y="31884"/>
                  <a:pt x="350806" y="34103"/>
                </a:cubicBezTo>
                <a:cubicBezTo>
                  <a:pt x="347681" y="36303"/>
                  <a:pt x="345291" y="39390"/>
                  <a:pt x="343948" y="42961"/>
                </a:cubicBezTo>
                <a:cubicBezTo>
                  <a:pt x="342100" y="49134"/>
                  <a:pt x="341357" y="55582"/>
                  <a:pt x="341757" y="62011"/>
                </a:cubicBezTo>
                <a:lnTo>
                  <a:pt x="341757" y="85824"/>
                </a:lnTo>
                <a:lnTo>
                  <a:pt x="333946" y="85824"/>
                </a:lnTo>
                <a:lnTo>
                  <a:pt x="333946" y="54677"/>
                </a:lnTo>
                <a:cubicBezTo>
                  <a:pt x="334213" y="49677"/>
                  <a:pt x="333727" y="44676"/>
                  <a:pt x="332518" y="39818"/>
                </a:cubicBezTo>
                <a:cubicBezTo>
                  <a:pt x="331679" y="37218"/>
                  <a:pt x="330003" y="34980"/>
                  <a:pt x="327755" y="33436"/>
                </a:cubicBezTo>
                <a:cubicBezTo>
                  <a:pt x="325345" y="31874"/>
                  <a:pt x="322526" y="31074"/>
                  <a:pt x="319659" y="31150"/>
                </a:cubicBezTo>
                <a:cubicBezTo>
                  <a:pt x="316039" y="31141"/>
                  <a:pt x="312505" y="32274"/>
                  <a:pt x="309562" y="34389"/>
                </a:cubicBezTo>
                <a:cubicBezTo>
                  <a:pt x="306419" y="36551"/>
                  <a:pt x="304000" y="39599"/>
                  <a:pt x="302609" y="43152"/>
                </a:cubicBezTo>
                <a:cubicBezTo>
                  <a:pt x="300828" y="48619"/>
                  <a:pt x="300056" y="54363"/>
                  <a:pt x="300323" y="60107"/>
                </a:cubicBezTo>
                <a:lnTo>
                  <a:pt x="300323" y="85824"/>
                </a:lnTo>
                <a:lnTo>
                  <a:pt x="292512" y="85824"/>
                </a:lnTo>
                <a:lnTo>
                  <a:pt x="292703" y="24674"/>
                </a:lnTo>
                <a:lnTo>
                  <a:pt x="300514" y="24674"/>
                </a:lnTo>
                <a:lnTo>
                  <a:pt x="300514" y="35151"/>
                </a:lnTo>
                <a:cubicBezTo>
                  <a:pt x="302752" y="31827"/>
                  <a:pt x="305600" y="28950"/>
                  <a:pt x="308895" y="26674"/>
                </a:cubicBezTo>
                <a:cubicBezTo>
                  <a:pt x="312648" y="24359"/>
                  <a:pt x="316963" y="23140"/>
                  <a:pt x="321373" y="23149"/>
                </a:cubicBezTo>
                <a:close/>
                <a:moveTo>
                  <a:pt x="508635" y="22959"/>
                </a:moveTo>
                <a:cubicBezTo>
                  <a:pt x="512921" y="22883"/>
                  <a:pt x="517131" y="24073"/>
                  <a:pt x="520731" y="26388"/>
                </a:cubicBezTo>
                <a:cubicBezTo>
                  <a:pt x="524237" y="28703"/>
                  <a:pt x="526961" y="32017"/>
                  <a:pt x="528542" y="35913"/>
                </a:cubicBezTo>
                <a:cubicBezTo>
                  <a:pt x="530475" y="41809"/>
                  <a:pt x="531314" y="48000"/>
                  <a:pt x="531018" y="54201"/>
                </a:cubicBezTo>
                <a:lnTo>
                  <a:pt x="531018" y="85443"/>
                </a:lnTo>
                <a:lnTo>
                  <a:pt x="523208" y="85443"/>
                </a:lnTo>
                <a:lnTo>
                  <a:pt x="523208" y="56868"/>
                </a:lnTo>
                <a:cubicBezTo>
                  <a:pt x="523379" y="52182"/>
                  <a:pt x="523094" y="47495"/>
                  <a:pt x="522351" y="42866"/>
                </a:cubicBezTo>
                <a:cubicBezTo>
                  <a:pt x="521789" y="39171"/>
                  <a:pt x="519931" y="35799"/>
                  <a:pt x="517112" y="33341"/>
                </a:cubicBezTo>
                <a:cubicBezTo>
                  <a:pt x="514216" y="31217"/>
                  <a:pt x="510692" y="30150"/>
                  <a:pt x="507111" y="30293"/>
                </a:cubicBezTo>
                <a:cubicBezTo>
                  <a:pt x="502415" y="30255"/>
                  <a:pt x="497872" y="31951"/>
                  <a:pt x="494347" y="35056"/>
                </a:cubicBezTo>
                <a:cubicBezTo>
                  <a:pt x="490709" y="37989"/>
                  <a:pt x="488127" y="42038"/>
                  <a:pt x="487013" y="46581"/>
                </a:cubicBezTo>
                <a:cubicBezTo>
                  <a:pt x="486060" y="52048"/>
                  <a:pt x="485670" y="57601"/>
                  <a:pt x="485870" y="63154"/>
                </a:cubicBezTo>
                <a:lnTo>
                  <a:pt x="485870" y="85443"/>
                </a:lnTo>
                <a:lnTo>
                  <a:pt x="478059" y="85443"/>
                </a:lnTo>
                <a:lnTo>
                  <a:pt x="478059" y="24673"/>
                </a:lnTo>
                <a:lnTo>
                  <a:pt x="485870" y="24673"/>
                </a:lnTo>
                <a:lnTo>
                  <a:pt x="485870" y="35532"/>
                </a:lnTo>
                <a:cubicBezTo>
                  <a:pt x="488623" y="31665"/>
                  <a:pt x="492166" y="28417"/>
                  <a:pt x="496252" y="26007"/>
                </a:cubicBezTo>
                <a:cubicBezTo>
                  <a:pt x="500062" y="23988"/>
                  <a:pt x="504320" y="22940"/>
                  <a:pt x="508635" y="22959"/>
                </a:cubicBezTo>
                <a:close/>
                <a:moveTo>
                  <a:pt x="599218" y="22769"/>
                </a:moveTo>
                <a:cubicBezTo>
                  <a:pt x="603914" y="22712"/>
                  <a:pt x="608553" y="23788"/>
                  <a:pt x="612744" y="25913"/>
                </a:cubicBezTo>
                <a:cubicBezTo>
                  <a:pt x="616954" y="28227"/>
                  <a:pt x="620573" y="31485"/>
                  <a:pt x="623316" y="35438"/>
                </a:cubicBezTo>
                <a:lnTo>
                  <a:pt x="623316" y="24674"/>
                </a:lnTo>
                <a:lnTo>
                  <a:pt x="631127" y="24674"/>
                </a:lnTo>
                <a:lnTo>
                  <a:pt x="631127" y="85444"/>
                </a:lnTo>
                <a:lnTo>
                  <a:pt x="623412" y="85444"/>
                </a:lnTo>
                <a:lnTo>
                  <a:pt x="623412" y="74966"/>
                </a:lnTo>
                <a:cubicBezTo>
                  <a:pt x="620449" y="78700"/>
                  <a:pt x="616716" y="81758"/>
                  <a:pt x="612458" y="83920"/>
                </a:cubicBezTo>
                <a:cubicBezTo>
                  <a:pt x="608295" y="86015"/>
                  <a:pt x="603685" y="87063"/>
                  <a:pt x="599028" y="86968"/>
                </a:cubicBezTo>
                <a:cubicBezTo>
                  <a:pt x="590684" y="87015"/>
                  <a:pt x="582702" y="83558"/>
                  <a:pt x="577025" y="77443"/>
                </a:cubicBezTo>
                <a:cubicBezTo>
                  <a:pt x="570862" y="71480"/>
                  <a:pt x="567414" y="63251"/>
                  <a:pt x="567500" y="54678"/>
                </a:cubicBezTo>
                <a:cubicBezTo>
                  <a:pt x="567424" y="46220"/>
                  <a:pt x="570872" y="38105"/>
                  <a:pt x="577025" y="32294"/>
                </a:cubicBezTo>
                <a:cubicBezTo>
                  <a:pt x="582740" y="26122"/>
                  <a:pt x="590808" y="22655"/>
                  <a:pt x="599218" y="22769"/>
                </a:cubicBezTo>
                <a:close/>
                <a:moveTo>
                  <a:pt x="428911" y="22769"/>
                </a:moveTo>
                <a:cubicBezTo>
                  <a:pt x="433607" y="22712"/>
                  <a:pt x="438246" y="23788"/>
                  <a:pt x="442437" y="25912"/>
                </a:cubicBezTo>
                <a:cubicBezTo>
                  <a:pt x="446647" y="28227"/>
                  <a:pt x="450266" y="31484"/>
                  <a:pt x="453009" y="35437"/>
                </a:cubicBezTo>
                <a:lnTo>
                  <a:pt x="453009" y="24674"/>
                </a:lnTo>
                <a:lnTo>
                  <a:pt x="460820" y="24674"/>
                </a:lnTo>
                <a:lnTo>
                  <a:pt x="460820" y="85443"/>
                </a:lnTo>
                <a:lnTo>
                  <a:pt x="453105" y="85443"/>
                </a:lnTo>
                <a:lnTo>
                  <a:pt x="453105" y="74966"/>
                </a:lnTo>
                <a:cubicBezTo>
                  <a:pt x="450162" y="78719"/>
                  <a:pt x="446418" y="81786"/>
                  <a:pt x="442151" y="83919"/>
                </a:cubicBezTo>
                <a:cubicBezTo>
                  <a:pt x="437988" y="86015"/>
                  <a:pt x="433378" y="87063"/>
                  <a:pt x="428721" y="86967"/>
                </a:cubicBezTo>
                <a:cubicBezTo>
                  <a:pt x="420377" y="87015"/>
                  <a:pt x="412395" y="83557"/>
                  <a:pt x="406718" y="77442"/>
                </a:cubicBezTo>
                <a:cubicBezTo>
                  <a:pt x="400555" y="71480"/>
                  <a:pt x="397107" y="63250"/>
                  <a:pt x="397193" y="54677"/>
                </a:cubicBezTo>
                <a:cubicBezTo>
                  <a:pt x="397155" y="46229"/>
                  <a:pt x="400603" y="38132"/>
                  <a:pt x="406718" y="32294"/>
                </a:cubicBezTo>
                <a:cubicBezTo>
                  <a:pt x="412452" y="26141"/>
                  <a:pt x="420501" y="22683"/>
                  <a:pt x="428911" y="22769"/>
                </a:cubicBezTo>
                <a:close/>
                <a:moveTo>
                  <a:pt x="48863" y="1529"/>
                </a:moveTo>
                <a:lnTo>
                  <a:pt x="56674" y="1529"/>
                </a:lnTo>
                <a:lnTo>
                  <a:pt x="56674" y="85730"/>
                </a:lnTo>
                <a:lnTo>
                  <a:pt x="48863" y="85730"/>
                </a:lnTo>
                <a:close/>
                <a:moveTo>
                  <a:pt x="148209" y="1147"/>
                </a:moveTo>
                <a:lnTo>
                  <a:pt x="156020" y="1528"/>
                </a:lnTo>
                <a:lnTo>
                  <a:pt x="156020" y="85729"/>
                </a:lnTo>
                <a:lnTo>
                  <a:pt x="148305" y="85729"/>
                </a:lnTo>
                <a:lnTo>
                  <a:pt x="148305" y="75251"/>
                </a:lnTo>
                <a:cubicBezTo>
                  <a:pt x="145342" y="78985"/>
                  <a:pt x="141609" y="82042"/>
                  <a:pt x="137351" y="84205"/>
                </a:cubicBezTo>
                <a:cubicBezTo>
                  <a:pt x="133188" y="86300"/>
                  <a:pt x="128578" y="87348"/>
                  <a:pt x="123921" y="87253"/>
                </a:cubicBezTo>
                <a:cubicBezTo>
                  <a:pt x="115577" y="87300"/>
                  <a:pt x="107595" y="83843"/>
                  <a:pt x="101918" y="77728"/>
                </a:cubicBezTo>
                <a:cubicBezTo>
                  <a:pt x="95755" y="71765"/>
                  <a:pt x="92307" y="63535"/>
                  <a:pt x="92393" y="54963"/>
                </a:cubicBezTo>
                <a:cubicBezTo>
                  <a:pt x="92355" y="46514"/>
                  <a:pt x="95803" y="38418"/>
                  <a:pt x="101918" y="32579"/>
                </a:cubicBezTo>
                <a:cubicBezTo>
                  <a:pt x="107633" y="26407"/>
                  <a:pt x="115701" y="22940"/>
                  <a:pt x="124111" y="23054"/>
                </a:cubicBezTo>
                <a:cubicBezTo>
                  <a:pt x="128807" y="22997"/>
                  <a:pt x="133446" y="24073"/>
                  <a:pt x="137637" y="26197"/>
                </a:cubicBezTo>
                <a:cubicBezTo>
                  <a:pt x="141847" y="28512"/>
                  <a:pt x="145466" y="31769"/>
                  <a:pt x="148209" y="35722"/>
                </a:cubicBezTo>
                <a:close/>
                <a:moveTo>
                  <a:pt x="550450" y="4"/>
                </a:moveTo>
                <a:cubicBezTo>
                  <a:pt x="552183" y="-63"/>
                  <a:pt x="553850" y="633"/>
                  <a:pt x="555022" y="1909"/>
                </a:cubicBezTo>
                <a:cubicBezTo>
                  <a:pt x="556260" y="3109"/>
                  <a:pt x="556946" y="4757"/>
                  <a:pt x="556927" y="6481"/>
                </a:cubicBezTo>
                <a:cubicBezTo>
                  <a:pt x="556927" y="8167"/>
                  <a:pt x="556241" y="9786"/>
                  <a:pt x="555022" y="10958"/>
                </a:cubicBezTo>
                <a:cubicBezTo>
                  <a:pt x="553822" y="12196"/>
                  <a:pt x="552174" y="12882"/>
                  <a:pt x="550450" y="12863"/>
                </a:cubicBezTo>
                <a:cubicBezTo>
                  <a:pt x="548764" y="12863"/>
                  <a:pt x="547144" y="12177"/>
                  <a:pt x="545973" y="10958"/>
                </a:cubicBezTo>
                <a:cubicBezTo>
                  <a:pt x="544754" y="9786"/>
                  <a:pt x="544068" y="8167"/>
                  <a:pt x="544068" y="6481"/>
                </a:cubicBezTo>
                <a:cubicBezTo>
                  <a:pt x="544049" y="4757"/>
                  <a:pt x="544735" y="3109"/>
                  <a:pt x="545973" y="1909"/>
                </a:cubicBezTo>
                <a:cubicBezTo>
                  <a:pt x="547116" y="652"/>
                  <a:pt x="548754" y="-44"/>
                  <a:pt x="550450" y="4"/>
                </a:cubicBezTo>
                <a:close/>
                <a:moveTo>
                  <a:pt x="75628" y="4"/>
                </a:moveTo>
                <a:cubicBezTo>
                  <a:pt x="77362" y="-63"/>
                  <a:pt x="79029" y="633"/>
                  <a:pt x="80200" y="1909"/>
                </a:cubicBezTo>
                <a:cubicBezTo>
                  <a:pt x="81439" y="3109"/>
                  <a:pt x="82124" y="4757"/>
                  <a:pt x="82105" y="6481"/>
                </a:cubicBezTo>
                <a:cubicBezTo>
                  <a:pt x="82105" y="8167"/>
                  <a:pt x="81420" y="9786"/>
                  <a:pt x="80200" y="10958"/>
                </a:cubicBezTo>
                <a:cubicBezTo>
                  <a:pt x="79000" y="12196"/>
                  <a:pt x="77352" y="12882"/>
                  <a:pt x="75628" y="12863"/>
                </a:cubicBezTo>
                <a:cubicBezTo>
                  <a:pt x="73942" y="12863"/>
                  <a:pt x="72323" y="12177"/>
                  <a:pt x="71152" y="10958"/>
                </a:cubicBezTo>
                <a:cubicBezTo>
                  <a:pt x="69932" y="9786"/>
                  <a:pt x="69247" y="8167"/>
                  <a:pt x="69247" y="6481"/>
                </a:cubicBezTo>
                <a:cubicBezTo>
                  <a:pt x="69228" y="4757"/>
                  <a:pt x="69913" y="3109"/>
                  <a:pt x="71152" y="1909"/>
                </a:cubicBezTo>
                <a:cubicBezTo>
                  <a:pt x="72295" y="652"/>
                  <a:pt x="73933" y="-44"/>
                  <a:pt x="75628" y="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8" r:id="rId1"/>
    <p:sldLayoutId id="2147483652"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3.emf"/><Relationship Id="rId4" Type="http://schemas.openxmlformats.org/officeDocument/2006/relationships/image" Target="../media/image12.emf"/></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3.emf"/><Relationship Id="rId4" Type="http://schemas.openxmlformats.org/officeDocument/2006/relationships/image" Target="../media/image12.emf"/></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4.emf"/><Relationship Id="rId4" Type="http://schemas.openxmlformats.org/officeDocument/2006/relationships/image" Target="../media/image13.emf"/></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16.wmf"/><Relationship Id="rId3" Type="http://schemas.openxmlformats.org/officeDocument/2006/relationships/notesSlide" Target="../notesSlides/notesSlide17.xml"/><Relationship Id="rId7"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15.wmf"/><Relationship Id="rId5" Type="http://schemas.openxmlformats.org/officeDocument/2006/relationships/oleObject" Target="../embeddings/oleObject6.bin"/><Relationship Id="rId10" Type="http://schemas.openxmlformats.org/officeDocument/2006/relationships/image" Target="../media/image17.wmf"/><Relationship Id="rId4" Type="http://schemas.openxmlformats.org/officeDocument/2006/relationships/image" Target="../media/image3.png"/><Relationship Id="rId9" Type="http://schemas.openxmlformats.org/officeDocument/2006/relationships/oleObject" Target="../embeddings/oleObject8.bin"/></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18.wmf"/><Relationship Id="rId5" Type="http://schemas.openxmlformats.org/officeDocument/2006/relationships/oleObject" Target="../embeddings/oleObject9.bin"/><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4.wmf"/><Relationship Id="rId5" Type="http://schemas.openxmlformats.org/officeDocument/2006/relationships/oleObject" Target="../embeddings/oleObject1.bin"/><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8" Type="http://schemas.openxmlformats.org/officeDocument/2006/relationships/image" Target="../media/image6.wmf"/><Relationship Id="rId3" Type="http://schemas.openxmlformats.org/officeDocument/2006/relationships/notesSlide" Target="../notesSlides/notesSlide5.xml"/><Relationship Id="rId7"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5.wmf"/><Relationship Id="rId5" Type="http://schemas.openxmlformats.org/officeDocument/2006/relationships/oleObject" Target="../embeddings/oleObject2.bin"/><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emf"/><Relationship Id="rId4" Type="http://schemas.openxmlformats.org/officeDocument/2006/relationships/image" Target="../media/image7.emf"/></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1.wmf"/><Relationship Id="rId3" Type="http://schemas.openxmlformats.org/officeDocument/2006/relationships/notesSlide" Target="../notesSlides/notesSlide9.xml"/><Relationship Id="rId7"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0.wmf"/><Relationship Id="rId5" Type="http://schemas.openxmlformats.org/officeDocument/2006/relationships/oleObject" Target="../embeddings/oleObject4.bin"/><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3" name="Google Shape;163;p17"/>
          <p:cNvSpPr txBox="1">
            <a:spLocks noGrp="1"/>
          </p:cNvSpPr>
          <p:nvPr>
            <p:ph type="title"/>
          </p:nvPr>
        </p:nvSpPr>
        <p:spPr>
          <a:xfrm>
            <a:off x="278550" y="982816"/>
            <a:ext cx="11634900" cy="1763277"/>
          </a:xfrm>
          <a:prstGeom prst="rect">
            <a:avLst/>
          </a:prstGeom>
        </p:spPr>
        <p:txBody>
          <a:bodyPr spcFirstLastPara="1" wrap="square" lIns="121900" tIns="121900" rIns="121900" bIns="121900" anchor="ctr" anchorCtr="0">
            <a:noAutofit/>
          </a:bodyPr>
          <a:lstStyle/>
          <a:p>
            <a:pPr marL="0" lvl="0" indent="0" algn="ctr" rtl="0">
              <a:spcBef>
                <a:spcPts val="0"/>
              </a:spcBef>
              <a:spcAft>
                <a:spcPts val="0"/>
              </a:spcAft>
              <a:buNone/>
            </a:pPr>
            <a:r>
              <a:rPr lang="ru-RU" sz="6000" b="1" dirty="0">
                <a:latin typeface="Cambria" panose="02040503050406030204" pitchFamily="18" charset="0"/>
                <a:ea typeface="Cambria" panose="02040503050406030204" pitchFamily="18" charset="0"/>
              </a:rPr>
              <a:t>АВТОРЕГРЕССИОННЫЕ МОДЕЛИ</a:t>
            </a:r>
            <a:endParaRPr sz="6000" b="1" dirty="0">
              <a:latin typeface="Cambria" panose="02040503050406030204" pitchFamily="18" charset="0"/>
              <a:ea typeface="Cambria" panose="02040503050406030204" pitchFamily="18" charset="0"/>
            </a:endParaRPr>
          </a:p>
        </p:txBody>
      </p:sp>
      <p:pic>
        <p:nvPicPr>
          <p:cNvPr id="7" name="Рисунок 6">
            <a:extLst>
              <a:ext uri="{FF2B5EF4-FFF2-40B4-BE49-F238E27FC236}">
                <a16:creationId xmlns:a16="http://schemas.microsoft.com/office/drawing/2014/main" id="{CB9A350E-6F29-47E4-A545-9924E3DCC956}"/>
              </a:ext>
            </a:extLst>
          </p:cNvPr>
          <p:cNvPicPr>
            <a:picLocks noChangeAspect="1"/>
          </p:cNvPicPr>
          <p:nvPr/>
        </p:nvPicPr>
        <p:blipFill>
          <a:blip r:embed="rId3"/>
          <a:stretch>
            <a:fillRect/>
          </a:stretch>
        </p:blipFill>
        <p:spPr>
          <a:xfrm>
            <a:off x="0" y="5548384"/>
            <a:ext cx="495369" cy="1267002"/>
          </a:xfrm>
          <a:prstGeom prst="rect">
            <a:avLst/>
          </a:prstGeom>
        </p:spPr>
      </p:pic>
      <p:sp>
        <p:nvSpPr>
          <p:cNvPr id="10" name="Google Shape;184;p19">
            <a:extLst>
              <a:ext uri="{FF2B5EF4-FFF2-40B4-BE49-F238E27FC236}">
                <a16:creationId xmlns:a16="http://schemas.microsoft.com/office/drawing/2014/main" id="{A393E8BB-EEC2-4E26-84BC-B66134B61973}"/>
              </a:ext>
            </a:extLst>
          </p:cNvPr>
          <p:cNvSpPr txBox="1">
            <a:spLocks/>
          </p:cNvSpPr>
          <p:nvPr/>
        </p:nvSpPr>
        <p:spPr>
          <a:xfrm>
            <a:off x="278551" y="3610000"/>
            <a:ext cx="11634900" cy="1763278"/>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55600" algn="l" rtl="0">
              <a:lnSpc>
                <a:spcPct val="100000"/>
              </a:lnSpc>
              <a:spcBef>
                <a:spcPts val="0"/>
              </a:spcBef>
              <a:spcAft>
                <a:spcPts val="0"/>
              </a:spcAft>
              <a:buClr>
                <a:schemeClr val="dk2"/>
              </a:buClr>
              <a:buSzPts val="2000"/>
              <a:buFont typeface="Newsreader"/>
              <a:buNone/>
              <a:defRPr sz="1500" b="0" i="0" u="none" strike="noStrike" cap="none">
                <a:solidFill>
                  <a:schemeClr val="dk2"/>
                </a:solidFill>
                <a:latin typeface="Newsreader"/>
                <a:ea typeface="Newsreader"/>
                <a:cs typeface="Newsreader"/>
                <a:sym typeface="Newsreader"/>
              </a:defRPr>
            </a:lvl1pPr>
            <a:lvl2pPr marL="914400" marR="0" lvl="1" indent="-355600" algn="l" rtl="0">
              <a:lnSpc>
                <a:spcPct val="115000"/>
              </a:lnSpc>
              <a:spcBef>
                <a:spcPts val="0"/>
              </a:spcBef>
              <a:spcAft>
                <a:spcPts val="0"/>
              </a:spcAft>
              <a:buClr>
                <a:schemeClr val="dk2"/>
              </a:buClr>
              <a:buSzPts val="2000"/>
              <a:buFont typeface="Newsreader"/>
              <a:buNone/>
              <a:defRPr sz="2000" b="0" i="0" u="none" strike="noStrike" cap="none">
                <a:solidFill>
                  <a:schemeClr val="dk2"/>
                </a:solidFill>
                <a:latin typeface="Newsreader"/>
                <a:ea typeface="Newsreader"/>
                <a:cs typeface="Newsreader"/>
                <a:sym typeface="Newsreader"/>
              </a:defRPr>
            </a:lvl2pPr>
            <a:lvl3pPr marL="1371600" marR="0" lvl="2" indent="-355600" algn="l" rtl="0">
              <a:lnSpc>
                <a:spcPct val="115000"/>
              </a:lnSpc>
              <a:spcBef>
                <a:spcPts val="2100"/>
              </a:spcBef>
              <a:spcAft>
                <a:spcPts val="0"/>
              </a:spcAft>
              <a:buClr>
                <a:schemeClr val="dk2"/>
              </a:buClr>
              <a:buSzPts val="2000"/>
              <a:buFont typeface="Newsreader"/>
              <a:buNone/>
              <a:defRPr sz="2000" b="0" i="0" u="none" strike="noStrike" cap="none">
                <a:solidFill>
                  <a:schemeClr val="dk2"/>
                </a:solidFill>
                <a:latin typeface="Newsreader"/>
                <a:ea typeface="Newsreader"/>
                <a:cs typeface="Newsreader"/>
                <a:sym typeface="Newsreader"/>
              </a:defRPr>
            </a:lvl3pPr>
            <a:lvl4pPr marL="1828800" marR="0" lvl="3" indent="-355600" algn="l" rtl="0">
              <a:lnSpc>
                <a:spcPct val="115000"/>
              </a:lnSpc>
              <a:spcBef>
                <a:spcPts val="2100"/>
              </a:spcBef>
              <a:spcAft>
                <a:spcPts val="0"/>
              </a:spcAft>
              <a:buClr>
                <a:schemeClr val="dk2"/>
              </a:buClr>
              <a:buSzPts val="2000"/>
              <a:buFont typeface="Newsreader"/>
              <a:buNone/>
              <a:defRPr sz="2000" b="0" i="0" u="none" strike="noStrike" cap="none">
                <a:solidFill>
                  <a:schemeClr val="dk2"/>
                </a:solidFill>
                <a:latin typeface="Newsreader"/>
                <a:ea typeface="Newsreader"/>
                <a:cs typeface="Newsreader"/>
                <a:sym typeface="Newsreader"/>
              </a:defRPr>
            </a:lvl4pPr>
            <a:lvl5pPr marL="2286000" marR="0" lvl="4" indent="-355600" algn="l" rtl="0">
              <a:lnSpc>
                <a:spcPct val="115000"/>
              </a:lnSpc>
              <a:spcBef>
                <a:spcPts val="2100"/>
              </a:spcBef>
              <a:spcAft>
                <a:spcPts val="0"/>
              </a:spcAft>
              <a:buClr>
                <a:schemeClr val="dk2"/>
              </a:buClr>
              <a:buSzPts val="2000"/>
              <a:buFont typeface="Newsreader"/>
              <a:buNone/>
              <a:defRPr sz="2000" b="0" i="0" u="none" strike="noStrike" cap="none">
                <a:solidFill>
                  <a:schemeClr val="dk2"/>
                </a:solidFill>
                <a:latin typeface="Newsreader"/>
                <a:ea typeface="Newsreader"/>
                <a:cs typeface="Newsreader"/>
                <a:sym typeface="Newsreader"/>
              </a:defRPr>
            </a:lvl5pPr>
            <a:lvl6pPr marL="2743200" marR="0" lvl="5" indent="-355600" algn="l" rtl="0">
              <a:lnSpc>
                <a:spcPct val="115000"/>
              </a:lnSpc>
              <a:spcBef>
                <a:spcPts val="2100"/>
              </a:spcBef>
              <a:spcAft>
                <a:spcPts val="0"/>
              </a:spcAft>
              <a:buClr>
                <a:schemeClr val="dk2"/>
              </a:buClr>
              <a:buSzPts val="2000"/>
              <a:buFont typeface="Newsreader"/>
              <a:buNone/>
              <a:defRPr sz="2000" b="0" i="0" u="none" strike="noStrike" cap="none">
                <a:solidFill>
                  <a:schemeClr val="dk2"/>
                </a:solidFill>
                <a:latin typeface="Newsreader"/>
                <a:ea typeface="Newsreader"/>
                <a:cs typeface="Newsreader"/>
                <a:sym typeface="Newsreader"/>
              </a:defRPr>
            </a:lvl6pPr>
            <a:lvl7pPr marL="3200400" marR="0" lvl="6" indent="-355600" algn="l" rtl="0">
              <a:lnSpc>
                <a:spcPct val="115000"/>
              </a:lnSpc>
              <a:spcBef>
                <a:spcPts val="2100"/>
              </a:spcBef>
              <a:spcAft>
                <a:spcPts val="0"/>
              </a:spcAft>
              <a:buClr>
                <a:schemeClr val="dk2"/>
              </a:buClr>
              <a:buSzPts val="2000"/>
              <a:buFont typeface="Newsreader"/>
              <a:buNone/>
              <a:defRPr sz="2000" b="0" i="0" u="none" strike="noStrike" cap="none">
                <a:solidFill>
                  <a:schemeClr val="dk2"/>
                </a:solidFill>
                <a:latin typeface="Newsreader"/>
                <a:ea typeface="Newsreader"/>
                <a:cs typeface="Newsreader"/>
                <a:sym typeface="Newsreader"/>
              </a:defRPr>
            </a:lvl7pPr>
            <a:lvl8pPr marL="3657600" marR="0" lvl="7" indent="-355600" algn="l" rtl="0">
              <a:lnSpc>
                <a:spcPct val="115000"/>
              </a:lnSpc>
              <a:spcBef>
                <a:spcPts val="2100"/>
              </a:spcBef>
              <a:spcAft>
                <a:spcPts val="0"/>
              </a:spcAft>
              <a:buClr>
                <a:schemeClr val="dk2"/>
              </a:buClr>
              <a:buSzPts val="2000"/>
              <a:buFont typeface="Newsreader"/>
              <a:buNone/>
              <a:defRPr sz="2000" b="0" i="0" u="none" strike="noStrike" cap="none">
                <a:solidFill>
                  <a:schemeClr val="dk2"/>
                </a:solidFill>
                <a:latin typeface="Newsreader"/>
                <a:ea typeface="Newsreader"/>
                <a:cs typeface="Newsreader"/>
                <a:sym typeface="Newsreader"/>
              </a:defRPr>
            </a:lvl8pPr>
            <a:lvl9pPr marL="4114800" marR="0" lvl="8" indent="-355600" algn="l" rtl="0">
              <a:lnSpc>
                <a:spcPct val="115000"/>
              </a:lnSpc>
              <a:spcBef>
                <a:spcPts val="2100"/>
              </a:spcBef>
              <a:spcAft>
                <a:spcPts val="2100"/>
              </a:spcAft>
              <a:buClr>
                <a:schemeClr val="dk2"/>
              </a:buClr>
              <a:buSzPts val="2000"/>
              <a:buFont typeface="Newsreader"/>
              <a:buNone/>
              <a:defRPr sz="2000" b="0" i="0" u="none" strike="noStrike" cap="none">
                <a:solidFill>
                  <a:schemeClr val="dk2"/>
                </a:solidFill>
                <a:latin typeface="Newsreader"/>
                <a:ea typeface="Newsreader"/>
                <a:cs typeface="Newsreader"/>
                <a:sym typeface="Newsreader"/>
              </a:defRPr>
            </a:lvl9pPr>
          </a:lstStyle>
          <a:p>
            <a:pPr marL="0" indent="0">
              <a:lnSpc>
                <a:spcPct val="150000"/>
              </a:lnSpc>
            </a:pPr>
            <a:r>
              <a:rPr lang="ru-RU" sz="2600" b="1" dirty="0">
                <a:latin typeface="Cambria" panose="02040503050406030204" pitchFamily="18" charset="0"/>
                <a:ea typeface="Cambria" panose="02040503050406030204" pitchFamily="18" charset="0"/>
              </a:rPr>
              <a:t>1. Авторегрессионные (</a:t>
            </a:r>
            <a:r>
              <a:rPr lang="en-US" sz="2600" b="1" dirty="0">
                <a:latin typeface="Cambria" panose="02040503050406030204" pitchFamily="18" charset="0"/>
                <a:ea typeface="Cambria" panose="02040503050406030204" pitchFamily="18" charset="0"/>
              </a:rPr>
              <a:t>AR-) </a:t>
            </a:r>
            <a:r>
              <a:rPr lang="ru-RU" sz="2600" b="1" dirty="0">
                <a:latin typeface="Cambria" panose="02040503050406030204" pitchFamily="18" charset="0"/>
                <a:ea typeface="Cambria" panose="02040503050406030204" pitchFamily="18" charset="0"/>
              </a:rPr>
              <a:t>модели</a:t>
            </a:r>
          </a:p>
          <a:p>
            <a:pPr marL="0" indent="0">
              <a:lnSpc>
                <a:spcPct val="150000"/>
              </a:lnSpc>
            </a:pPr>
            <a:r>
              <a:rPr lang="ru-RU" sz="2600" b="1" dirty="0">
                <a:latin typeface="Cambria" panose="02040503050406030204" pitchFamily="18" charset="0"/>
                <a:ea typeface="Cambria" panose="02040503050406030204" pitchFamily="18" charset="0"/>
              </a:rPr>
              <a:t>2. Стационарность временных рядов. Тест Дики-</a:t>
            </a:r>
            <a:r>
              <a:rPr lang="ru-RU" sz="2600" b="1" dirty="0" err="1">
                <a:latin typeface="Cambria" panose="02040503050406030204" pitchFamily="18" charset="0"/>
                <a:ea typeface="Cambria" panose="02040503050406030204" pitchFamily="18" charset="0"/>
              </a:rPr>
              <a:t>Фуллера</a:t>
            </a:r>
            <a:endParaRPr lang="ru-RU" sz="2600" b="1" dirty="0">
              <a:latin typeface="Cambria" panose="02040503050406030204" pitchFamily="18" charset="0"/>
              <a:ea typeface="Cambria" panose="02040503050406030204" pitchFamily="18" charset="0"/>
            </a:endParaRPr>
          </a:p>
          <a:p>
            <a:pPr marL="0" indent="0">
              <a:lnSpc>
                <a:spcPct val="150000"/>
              </a:lnSpc>
            </a:pPr>
            <a:r>
              <a:rPr lang="ru-RU" sz="2600" b="1" dirty="0">
                <a:latin typeface="Cambria" panose="02040503050406030204" pitchFamily="18" charset="0"/>
                <a:ea typeface="Cambria" panose="02040503050406030204" pitchFamily="18" charset="0"/>
              </a:rPr>
              <a:t>3. Авторегрессионные модели с условной гетероскедастичнонстью</a:t>
            </a:r>
            <a:endParaRPr lang="en-US" sz="2600" b="1" dirty="0">
              <a:latin typeface="Cambria" panose="02040503050406030204" pitchFamily="18" charset="0"/>
              <a:ea typeface="Cambria" panose="02040503050406030204" pitchFamily="18" charset="0"/>
            </a:endParaRPr>
          </a:p>
          <a:p>
            <a:pPr marL="0" indent="0">
              <a:lnSpc>
                <a:spcPct val="150000"/>
              </a:lnSpc>
            </a:pPr>
            <a:r>
              <a:rPr lang="ru-RU" sz="2600" b="1" dirty="0">
                <a:latin typeface="Cambria" panose="02040503050406030204" pitchFamily="18" charset="0"/>
                <a:ea typeface="Cambria" panose="02040503050406030204" pitchFamily="18" charset="0"/>
              </a:rPr>
              <a:t>4</a:t>
            </a:r>
            <a:r>
              <a:rPr lang="en-US" sz="2600" b="1" dirty="0">
                <a:latin typeface="Cambria" panose="02040503050406030204" pitchFamily="18" charset="0"/>
                <a:ea typeface="Cambria" panose="02040503050406030204" pitchFamily="18" charset="0"/>
              </a:rPr>
              <a:t>. </a:t>
            </a:r>
            <a:r>
              <a:rPr lang="ru-RU" sz="2600" b="1" dirty="0">
                <a:latin typeface="Cambria" panose="02040503050406030204" pitchFamily="18" charset="0"/>
                <a:ea typeface="Cambria" panose="02040503050406030204" pitchFamily="18" charset="0"/>
              </a:rPr>
              <a:t>Взаимосвязанные временные ряды</a:t>
            </a:r>
            <a:endParaRPr lang="en-US" sz="2600" b="1" dirty="0">
              <a:latin typeface="Cambria" panose="02040503050406030204" pitchFamily="18" charset="0"/>
              <a:ea typeface="Cambria" panose="02040503050406030204"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5" name="Google Shape;235;p24"/>
          <p:cNvSpPr txBox="1">
            <a:spLocks noGrp="1"/>
          </p:cNvSpPr>
          <p:nvPr>
            <p:ph type="body" idx="1"/>
          </p:nvPr>
        </p:nvSpPr>
        <p:spPr>
          <a:xfrm>
            <a:off x="254524" y="1090622"/>
            <a:ext cx="11658926" cy="5005378"/>
          </a:xfrm>
          <a:prstGeom prst="rect">
            <a:avLst/>
          </a:prstGeom>
        </p:spPr>
        <p:txBody>
          <a:bodyPr spcFirstLastPara="1" wrap="square" lIns="121900" tIns="121900" rIns="121900" bIns="121900" anchor="t" anchorCtr="0">
            <a:noAutofit/>
          </a:bodyPr>
          <a:lstStyle/>
          <a:p>
            <a:pPr marL="0" indent="0">
              <a:lnSpc>
                <a:spcPct val="150000"/>
              </a:lnSpc>
              <a:buNone/>
            </a:pPr>
            <a:endParaRPr lang="ru-RU" sz="2400" u="none" strike="noStrike" baseline="0" dirty="0">
              <a:solidFill>
                <a:srgbClr val="000000"/>
              </a:solidFill>
              <a:latin typeface="Cambria" panose="02040503050406030204" pitchFamily="18" charset="0"/>
              <a:ea typeface="Cambria" panose="02040503050406030204" pitchFamily="18" charset="0"/>
            </a:endParaRPr>
          </a:p>
          <a:p>
            <a:pPr marL="0" indent="361950">
              <a:lnSpc>
                <a:spcPct val="150000"/>
              </a:lnSpc>
              <a:buNone/>
            </a:pPr>
            <a:endParaRPr lang="en-US" dirty="0">
              <a:latin typeface="Cambria" panose="02040503050406030204" pitchFamily="18" charset="0"/>
              <a:ea typeface="Cambria" panose="02040503050406030204" pitchFamily="18" charset="0"/>
            </a:endParaRPr>
          </a:p>
        </p:txBody>
      </p:sp>
      <p:sp>
        <p:nvSpPr>
          <p:cNvPr id="237" name="Google Shape;237;p24"/>
          <p:cNvSpPr txBox="1">
            <a:spLocks noGrp="1"/>
          </p:cNvSpPr>
          <p:nvPr>
            <p:ph type="subTitle" idx="4"/>
          </p:nvPr>
        </p:nvSpPr>
        <p:spPr>
          <a:xfrm>
            <a:off x="6590850" y="312025"/>
            <a:ext cx="5322600" cy="575100"/>
          </a:xfrm>
          <a:prstGeom prst="rect">
            <a:avLst/>
          </a:prstGeom>
        </p:spPr>
        <p:txBody>
          <a:bodyPr spcFirstLastPara="1" wrap="square" lIns="121900" tIns="121900" rIns="121900" bIns="121900" anchor="b" anchorCtr="0">
            <a:noAutofit/>
          </a:bodyPr>
          <a:lstStyle/>
          <a:p>
            <a:pPr marL="0" lvl="0" indent="0" algn="r" rtl="0">
              <a:spcBef>
                <a:spcPts val="0"/>
              </a:spcBef>
              <a:spcAft>
                <a:spcPts val="0"/>
              </a:spcAft>
              <a:buNone/>
            </a:pPr>
            <a:r>
              <a:rPr lang="ru-RU" dirty="0">
                <a:latin typeface="Cambria" panose="02040503050406030204" pitchFamily="18" charset="0"/>
                <a:ea typeface="Cambria" panose="02040503050406030204" pitchFamily="18" charset="0"/>
              </a:rPr>
              <a:t>Стационарность временных рядов. Тест Дики-</a:t>
            </a:r>
            <a:r>
              <a:rPr lang="ru-RU" dirty="0" err="1">
                <a:latin typeface="Cambria" panose="02040503050406030204" pitchFamily="18" charset="0"/>
                <a:ea typeface="Cambria" panose="02040503050406030204" pitchFamily="18" charset="0"/>
              </a:rPr>
              <a:t>Фуллера</a:t>
            </a:r>
            <a:endParaRPr lang="ru-RU" dirty="0">
              <a:latin typeface="Cambria" panose="02040503050406030204" pitchFamily="18" charset="0"/>
              <a:ea typeface="Cambria" panose="02040503050406030204" pitchFamily="18" charset="0"/>
            </a:endParaRPr>
          </a:p>
        </p:txBody>
      </p:sp>
      <p:pic>
        <p:nvPicPr>
          <p:cNvPr id="11" name="Рисунок 10">
            <a:extLst>
              <a:ext uri="{FF2B5EF4-FFF2-40B4-BE49-F238E27FC236}">
                <a16:creationId xmlns:a16="http://schemas.microsoft.com/office/drawing/2014/main" id="{63AE8E5E-D5DC-46A8-AB91-8B465964DF27}"/>
              </a:ext>
            </a:extLst>
          </p:cNvPr>
          <p:cNvPicPr>
            <a:picLocks noChangeAspect="1"/>
          </p:cNvPicPr>
          <p:nvPr/>
        </p:nvPicPr>
        <p:blipFill>
          <a:blip r:embed="rId3"/>
          <a:stretch>
            <a:fillRect/>
          </a:stretch>
        </p:blipFill>
        <p:spPr>
          <a:xfrm>
            <a:off x="1" y="5209945"/>
            <a:ext cx="184150" cy="1648055"/>
          </a:xfrm>
          <a:prstGeom prst="rect">
            <a:avLst/>
          </a:prstGeom>
        </p:spPr>
      </p:pic>
      <p:sp>
        <p:nvSpPr>
          <p:cNvPr id="10" name="TextBox 9">
            <a:extLst>
              <a:ext uri="{FF2B5EF4-FFF2-40B4-BE49-F238E27FC236}">
                <a16:creationId xmlns:a16="http://schemas.microsoft.com/office/drawing/2014/main" id="{7F19C3DA-A4BA-4461-9973-EBF85B442B07}"/>
              </a:ext>
            </a:extLst>
          </p:cNvPr>
          <p:cNvSpPr txBox="1"/>
          <p:nvPr/>
        </p:nvSpPr>
        <p:spPr>
          <a:xfrm>
            <a:off x="323425" y="1778109"/>
            <a:ext cx="11545150" cy="2793778"/>
          </a:xfrm>
          <a:prstGeom prst="rect">
            <a:avLst/>
          </a:prstGeom>
          <a:noFill/>
        </p:spPr>
        <p:txBody>
          <a:bodyPr wrap="square">
            <a:spAutoFit/>
          </a:bodyPr>
          <a:lstStyle/>
          <a:p>
            <a:pPr indent="361950" algn="just">
              <a:lnSpc>
                <a:spcPct val="150000"/>
              </a:lnSpc>
            </a:pPr>
            <a:r>
              <a:rPr lang="ru-RU" sz="2400" b="1" i="1" dirty="0">
                <a:solidFill>
                  <a:srgbClr val="000000"/>
                </a:solidFill>
                <a:latin typeface="Cambria" panose="02040503050406030204" pitchFamily="18" charset="0"/>
                <a:ea typeface="Cambria" panose="02040503050406030204" pitchFamily="18" charset="0"/>
              </a:rPr>
              <a:t>Нулевая гипотеза Н</a:t>
            </a:r>
            <a:r>
              <a:rPr lang="ru-RU" sz="2400" b="1" baseline="-25000" dirty="0">
                <a:solidFill>
                  <a:srgbClr val="000000"/>
                </a:solidFill>
                <a:latin typeface="Cambria" panose="02040503050406030204" pitchFamily="18" charset="0"/>
                <a:ea typeface="Cambria" panose="02040503050406030204" pitchFamily="18" charset="0"/>
              </a:rPr>
              <a:t>0</a:t>
            </a:r>
            <a:r>
              <a:rPr lang="ru-RU" sz="2400" b="1" i="1" dirty="0">
                <a:solidFill>
                  <a:srgbClr val="000000"/>
                </a:solidFill>
                <a:latin typeface="Cambria" panose="02040503050406030204" pitchFamily="18" charset="0"/>
                <a:ea typeface="Cambria" panose="02040503050406030204" pitchFamily="18" charset="0"/>
              </a:rPr>
              <a:t>: </a:t>
            </a:r>
            <a:r>
              <a:rPr lang="el-GR" sz="2400" dirty="0">
                <a:solidFill>
                  <a:srgbClr val="000000"/>
                </a:solidFill>
                <a:latin typeface="Cambria" panose="02040503050406030204" pitchFamily="18" charset="0"/>
                <a:ea typeface="Cambria" panose="02040503050406030204" pitchFamily="18" charset="0"/>
              </a:rPr>
              <a:t>β</a:t>
            </a:r>
            <a:r>
              <a:rPr lang="ru-RU" sz="2400" dirty="0">
                <a:solidFill>
                  <a:srgbClr val="000000"/>
                </a:solidFill>
                <a:latin typeface="Cambria" panose="02040503050406030204" pitchFamily="18" charset="0"/>
                <a:ea typeface="Cambria" panose="02040503050406030204" pitchFamily="18" charset="0"/>
              </a:rPr>
              <a:t> = 0 (временной ряд </a:t>
            </a:r>
            <a:r>
              <a:rPr lang="ru-RU" sz="2400" dirty="0" err="1">
                <a:solidFill>
                  <a:srgbClr val="000000"/>
                </a:solidFill>
                <a:latin typeface="Cambria" panose="02040503050406030204" pitchFamily="18" charset="0"/>
                <a:ea typeface="Cambria" panose="02040503050406030204" pitchFamily="18" charset="0"/>
              </a:rPr>
              <a:t>нестационарен</a:t>
            </a:r>
            <a:r>
              <a:rPr lang="ru-RU" sz="2400" dirty="0">
                <a:solidFill>
                  <a:srgbClr val="000000"/>
                </a:solidFill>
                <a:latin typeface="Cambria" panose="02040503050406030204" pitchFamily="18" charset="0"/>
                <a:ea typeface="Cambria" panose="02040503050406030204" pitchFamily="18" charset="0"/>
              </a:rPr>
              <a:t>) равнозначна </a:t>
            </a:r>
            <a:r>
              <a:rPr lang="en-US" sz="2400" i="1" dirty="0">
                <a:solidFill>
                  <a:srgbClr val="000000"/>
                </a:solidFill>
                <a:latin typeface="Cambria" panose="02040503050406030204" pitchFamily="18" charset="0"/>
                <a:ea typeface="Cambria" panose="02040503050406030204" pitchFamily="18" charset="0"/>
              </a:rPr>
              <a:t>H</a:t>
            </a:r>
            <a:r>
              <a:rPr lang="en-US" sz="2400" baseline="-25000" dirty="0">
                <a:solidFill>
                  <a:srgbClr val="000000"/>
                </a:solidFill>
                <a:latin typeface="Cambria" panose="02040503050406030204" pitchFamily="18" charset="0"/>
                <a:ea typeface="Cambria" panose="02040503050406030204" pitchFamily="18" charset="0"/>
              </a:rPr>
              <a:t>0</a:t>
            </a:r>
            <a:r>
              <a:rPr lang="ru-RU" sz="2400" dirty="0">
                <a:solidFill>
                  <a:srgbClr val="000000"/>
                </a:solidFill>
                <a:latin typeface="Cambria" panose="02040503050406030204" pitchFamily="18" charset="0"/>
                <a:ea typeface="Cambria" panose="02040503050406030204" pitchFamily="18" charset="0"/>
              </a:rPr>
              <a:t>: </a:t>
            </a:r>
            <a:br>
              <a:rPr lang="en-US" sz="2400" dirty="0">
                <a:solidFill>
                  <a:srgbClr val="000000"/>
                </a:solidFill>
                <a:latin typeface="Cambria" panose="02040503050406030204" pitchFamily="18" charset="0"/>
                <a:ea typeface="Cambria" panose="02040503050406030204" pitchFamily="18" charset="0"/>
              </a:rPr>
            </a:br>
            <a:r>
              <a:rPr lang="el-GR" sz="2400" i="1" dirty="0">
                <a:solidFill>
                  <a:srgbClr val="000000"/>
                </a:solidFill>
                <a:latin typeface="Cambria" panose="02040503050406030204" pitchFamily="18" charset="0"/>
                <a:ea typeface="Cambria" panose="02040503050406030204" pitchFamily="18" charset="0"/>
              </a:rPr>
              <a:t>α</a:t>
            </a:r>
            <a:r>
              <a:rPr lang="ru-RU" sz="2400" dirty="0">
                <a:solidFill>
                  <a:srgbClr val="000000"/>
                </a:solidFill>
                <a:latin typeface="Cambria" panose="02040503050406030204" pitchFamily="18" charset="0"/>
                <a:ea typeface="Cambria" panose="02040503050406030204" pitchFamily="18" charset="0"/>
              </a:rPr>
              <a:t> = 1. Это означает, что процесс интегрирован в первой степени: </a:t>
            </a:r>
            <a:r>
              <a:rPr lang="ru-RU" sz="2400" i="1" dirty="0">
                <a:solidFill>
                  <a:srgbClr val="000000"/>
                </a:solidFill>
                <a:latin typeface="Cambria" panose="02040503050406030204" pitchFamily="18" charset="0"/>
                <a:ea typeface="Cambria" panose="02040503050406030204" pitchFamily="18" charset="0"/>
              </a:rPr>
              <a:t>у</a:t>
            </a:r>
            <a:r>
              <a:rPr lang="en-US" sz="2400" baseline="-25000" dirty="0">
                <a:solidFill>
                  <a:srgbClr val="000000"/>
                </a:solidFill>
                <a:latin typeface="Cambria" panose="02040503050406030204" pitchFamily="18" charset="0"/>
                <a:ea typeface="Cambria" panose="02040503050406030204" pitchFamily="18" charset="0"/>
              </a:rPr>
              <a:t>t </a:t>
            </a:r>
            <a:r>
              <a:rPr lang="ru-RU" sz="2400" dirty="0">
                <a:solidFill>
                  <a:srgbClr val="000000"/>
                </a:solidFill>
                <a:latin typeface="Cambria" panose="02040503050406030204" pitchFamily="18" charset="0"/>
                <a:ea typeface="Cambria" panose="02040503050406030204" pitchFamily="18" charset="0"/>
              </a:rPr>
              <a:t>~ </a:t>
            </a:r>
            <a:r>
              <a:rPr lang="en-US" sz="2400" i="1" dirty="0">
                <a:solidFill>
                  <a:srgbClr val="000000"/>
                </a:solidFill>
                <a:latin typeface="Cambria" panose="02040503050406030204" pitchFamily="18" charset="0"/>
                <a:ea typeface="Cambria" panose="02040503050406030204" pitchFamily="18" charset="0"/>
              </a:rPr>
              <a:t>I</a:t>
            </a:r>
            <a:r>
              <a:rPr lang="ru-RU" sz="2400" dirty="0">
                <a:solidFill>
                  <a:srgbClr val="000000"/>
                </a:solidFill>
                <a:latin typeface="Cambria" panose="02040503050406030204" pitchFamily="18" charset="0"/>
                <a:ea typeface="Cambria" panose="02040503050406030204" pitchFamily="18" charset="0"/>
              </a:rPr>
              <a:t>(1)</a:t>
            </a:r>
            <a:r>
              <a:rPr lang="en-US" sz="2400" dirty="0">
                <a:solidFill>
                  <a:srgbClr val="000000"/>
                </a:solidFill>
                <a:latin typeface="Cambria" panose="02040503050406030204" pitchFamily="18" charset="0"/>
                <a:ea typeface="Cambria" panose="02040503050406030204" pitchFamily="18" charset="0"/>
              </a:rPr>
              <a:t>;</a:t>
            </a:r>
          </a:p>
          <a:p>
            <a:pPr indent="361950" algn="just">
              <a:lnSpc>
                <a:spcPct val="150000"/>
              </a:lnSpc>
            </a:pPr>
            <a:r>
              <a:rPr lang="ru-RU" sz="2400" b="1" dirty="0">
                <a:solidFill>
                  <a:srgbClr val="000000"/>
                </a:solidFill>
                <a:latin typeface="Cambria" panose="02040503050406030204" pitchFamily="18" charset="0"/>
                <a:ea typeface="Cambria" panose="02040503050406030204" pitchFamily="18" charset="0"/>
              </a:rPr>
              <a:t>Альтернативная гипотеза </a:t>
            </a:r>
            <a:r>
              <a:rPr lang="ru-RU" sz="2400" b="1" i="1" dirty="0">
                <a:solidFill>
                  <a:srgbClr val="000000"/>
                </a:solidFill>
                <a:latin typeface="Cambria" panose="02040503050406030204" pitchFamily="18" charset="0"/>
                <a:ea typeface="Cambria" panose="02040503050406030204" pitchFamily="18" charset="0"/>
              </a:rPr>
              <a:t>Н</a:t>
            </a:r>
            <a:r>
              <a:rPr lang="ru-RU" sz="2400" b="1" baseline="-25000" dirty="0">
                <a:solidFill>
                  <a:srgbClr val="000000"/>
                </a:solidFill>
                <a:latin typeface="Cambria" panose="02040503050406030204" pitchFamily="18" charset="0"/>
                <a:ea typeface="Cambria" panose="02040503050406030204" pitchFamily="18" charset="0"/>
              </a:rPr>
              <a:t>1</a:t>
            </a:r>
            <a:r>
              <a:rPr lang="ru-RU" sz="2400" b="1" dirty="0">
                <a:solidFill>
                  <a:srgbClr val="000000"/>
                </a:solidFill>
                <a:latin typeface="Cambria" panose="02040503050406030204" pitchFamily="18" charset="0"/>
                <a:ea typeface="Cambria" panose="02040503050406030204" pitchFamily="18" charset="0"/>
              </a:rPr>
              <a:t>:</a:t>
            </a:r>
            <a:r>
              <a:rPr lang="ru-RU" sz="2400" dirty="0">
                <a:solidFill>
                  <a:srgbClr val="000000"/>
                </a:solidFill>
                <a:latin typeface="Cambria" panose="02040503050406030204" pitchFamily="18" charset="0"/>
                <a:ea typeface="Cambria" panose="02040503050406030204" pitchFamily="18" charset="0"/>
              </a:rPr>
              <a:t> </a:t>
            </a:r>
            <a:r>
              <a:rPr lang="el-GR" sz="2400" dirty="0">
                <a:solidFill>
                  <a:srgbClr val="000000"/>
                </a:solidFill>
                <a:latin typeface="Cambria" panose="02040503050406030204" pitchFamily="18" charset="0"/>
                <a:ea typeface="Cambria" panose="02040503050406030204" pitchFamily="18" charset="0"/>
              </a:rPr>
              <a:t>β</a:t>
            </a:r>
            <a:r>
              <a:rPr lang="ru-RU" sz="2400" dirty="0">
                <a:solidFill>
                  <a:srgbClr val="000000"/>
                </a:solidFill>
                <a:latin typeface="Cambria" panose="02040503050406030204" pitchFamily="18" charset="0"/>
                <a:ea typeface="Cambria" panose="02040503050406030204" pitchFamily="18" charset="0"/>
              </a:rPr>
              <a:t> &lt; 0 (временной ряд стационарен), равнозначна </a:t>
            </a:r>
            <a:r>
              <a:rPr lang="en-US" sz="2400" i="1" dirty="0">
                <a:solidFill>
                  <a:srgbClr val="000000"/>
                </a:solidFill>
                <a:latin typeface="Cambria" panose="02040503050406030204" pitchFamily="18" charset="0"/>
                <a:ea typeface="Cambria" panose="02040503050406030204" pitchFamily="18" charset="0"/>
              </a:rPr>
              <a:t>H</a:t>
            </a:r>
            <a:r>
              <a:rPr lang="ru-RU" sz="2400" baseline="-25000" dirty="0">
                <a:solidFill>
                  <a:srgbClr val="000000"/>
                </a:solidFill>
                <a:latin typeface="Cambria" panose="02040503050406030204" pitchFamily="18" charset="0"/>
                <a:ea typeface="Cambria" panose="02040503050406030204" pitchFamily="18" charset="0"/>
              </a:rPr>
              <a:t>1</a:t>
            </a:r>
            <a:r>
              <a:rPr lang="ru-RU" sz="2400" dirty="0">
                <a:solidFill>
                  <a:srgbClr val="000000"/>
                </a:solidFill>
                <a:latin typeface="Cambria" panose="02040503050406030204" pitchFamily="18" charset="0"/>
                <a:ea typeface="Cambria" panose="02040503050406030204" pitchFamily="18" charset="0"/>
              </a:rPr>
              <a:t>: </a:t>
            </a:r>
            <a:r>
              <a:rPr lang="el-GR" sz="2400" i="1" dirty="0">
                <a:solidFill>
                  <a:srgbClr val="000000"/>
                </a:solidFill>
                <a:latin typeface="Cambria" panose="02040503050406030204" pitchFamily="18" charset="0"/>
                <a:ea typeface="Cambria" panose="02040503050406030204" pitchFamily="18" charset="0"/>
              </a:rPr>
              <a:t>α</a:t>
            </a:r>
            <a:r>
              <a:rPr lang="ru-RU" sz="2400" dirty="0">
                <a:solidFill>
                  <a:srgbClr val="000000"/>
                </a:solidFill>
                <a:latin typeface="Cambria" panose="02040503050406030204" pitchFamily="18" charset="0"/>
                <a:ea typeface="Cambria" panose="02040503050406030204" pitchFamily="18" charset="0"/>
              </a:rPr>
              <a:t> &lt; 1. В этом случае </a:t>
            </a:r>
            <a:r>
              <a:rPr lang="ru-RU" sz="2400" i="1" dirty="0">
                <a:solidFill>
                  <a:srgbClr val="000000"/>
                </a:solidFill>
                <a:latin typeface="Cambria" panose="02040503050406030204" pitchFamily="18" charset="0"/>
                <a:ea typeface="Cambria" panose="02040503050406030204" pitchFamily="18" charset="0"/>
              </a:rPr>
              <a:t>у</a:t>
            </a:r>
            <a:r>
              <a:rPr lang="en-US" sz="2400" baseline="-25000" dirty="0">
                <a:solidFill>
                  <a:srgbClr val="000000"/>
                </a:solidFill>
                <a:latin typeface="Cambria" panose="02040503050406030204" pitchFamily="18" charset="0"/>
                <a:ea typeface="Cambria" panose="02040503050406030204" pitchFamily="18" charset="0"/>
              </a:rPr>
              <a:t>t </a:t>
            </a:r>
            <a:r>
              <a:rPr lang="ru-RU" sz="2400" dirty="0">
                <a:solidFill>
                  <a:srgbClr val="000000"/>
                </a:solidFill>
                <a:latin typeface="Cambria" panose="02040503050406030204" pitchFamily="18" charset="0"/>
                <a:ea typeface="Cambria" panose="02040503050406030204" pitchFamily="18" charset="0"/>
              </a:rPr>
              <a:t>~ </a:t>
            </a:r>
            <a:r>
              <a:rPr lang="en-US" sz="2400" i="1" dirty="0">
                <a:solidFill>
                  <a:srgbClr val="000000"/>
                </a:solidFill>
                <a:latin typeface="Cambria" panose="02040503050406030204" pitchFamily="18" charset="0"/>
                <a:ea typeface="Cambria" panose="02040503050406030204" pitchFamily="18" charset="0"/>
              </a:rPr>
              <a:t>I</a:t>
            </a:r>
            <a:r>
              <a:rPr lang="ru-RU" sz="2400" dirty="0">
                <a:solidFill>
                  <a:srgbClr val="000000"/>
                </a:solidFill>
                <a:latin typeface="Cambria" panose="02040503050406030204" pitchFamily="18" charset="0"/>
                <a:ea typeface="Cambria" panose="02040503050406030204" pitchFamily="18" charset="0"/>
              </a:rPr>
              <a:t>(0). Отрицательная значимость параметра </a:t>
            </a:r>
            <a:r>
              <a:rPr lang="el-GR" sz="2400" dirty="0">
                <a:solidFill>
                  <a:srgbClr val="000000"/>
                </a:solidFill>
                <a:latin typeface="Cambria" panose="02040503050406030204" pitchFamily="18" charset="0"/>
                <a:ea typeface="Cambria" panose="02040503050406030204" pitchFamily="18" charset="0"/>
              </a:rPr>
              <a:t>β</a:t>
            </a:r>
            <a:r>
              <a:rPr lang="ru-RU" sz="2400" dirty="0">
                <a:solidFill>
                  <a:srgbClr val="000000"/>
                </a:solidFill>
                <a:latin typeface="Cambria" panose="02040503050406030204" pitchFamily="18" charset="0"/>
                <a:ea typeface="Cambria" panose="02040503050406030204" pitchFamily="18" charset="0"/>
              </a:rPr>
              <a:t> означает отсутствие интеграции процесса. </a:t>
            </a:r>
            <a:endParaRPr lang="en-US" sz="2400" dirty="0">
              <a:solidFill>
                <a:srgbClr val="00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2379984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5" name="Google Shape;235;p24"/>
          <p:cNvSpPr txBox="1">
            <a:spLocks noGrp="1"/>
          </p:cNvSpPr>
          <p:nvPr>
            <p:ph type="body" idx="1"/>
          </p:nvPr>
        </p:nvSpPr>
        <p:spPr>
          <a:xfrm>
            <a:off x="266537" y="1108181"/>
            <a:ext cx="11658926" cy="4376403"/>
          </a:xfrm>
          <a:prstGeom prst="rect">
            <a:avLst/>
          </a:prstGeom>
        </p:spPr>
        <p:txBody>
          <a:bodyPr spcFirstLastPara="1" wrap="square" lIns="121900" tIns="121900" rIns="121900" bIns="121900" anchor="t" anchorCtr="0">
            <a:noAutofit/>
          </a:bodyPr>
          <a:lstStyle/>
          <a:p>
            <a:pPr marL="0" lvl="0" indent="358775" algn="just" rtl="0">
              <a:lnSpc>
                <a:spcPct val="100000"/>
              </a:lnSpc>
              <a:spcBef>
                <a:spcPts val="0"/>
              </a:spcBef>
              <a:spcAft>
                <a:spcPts val="0"/>
              </a:spcAft>
              <a:buNone/>
            </a:pPr>
            <a:r>
              <a:rPr lang="ru-RU" sz="2400" b="1" dirty="0">
                <a:latin typeface="Cambria" panose="02040503050406030204" pitchFamily="18" charset="0"/>
                <a:ea typeface="Cambria" panose="02040503050406030204" pitchFamily="18" charset="0"/>
              </a:rPr>
              <a:t>Авторегрессионные модели с условной гетероскедастичнонстью </a:t>
            </a:r>
            <a:r>
              <a:rPr lang="ru-RU" sz="2400" dirty="0">
                <a:latin typeface="Cambria" panose="02040503050406030204" pitchFamily="18" charset="0"/>
                <a:ea typeface="Cambria" panose="02040503050406030204" pitchFamily="18" charset="0"/>
              </a:rPr>
              <a:t>(англ. </a:t>
            </a:r>
            <a:r>
              <a:rPr lang="ru-RU" sz="2400" b="1" i="1" dirty="0">
                <a:latin typeface="Cambria" panose="02040503050406030204" pitchFamily="18" charset="0"/>
                <a:ea typeface="Cambria" panose="02040503050406030204" pitchFamily="18" charset="0"/>
              </a:rPr>
              <a:t>ARCH</a:t>
            </a:r>
            <a:r>
              <a:rPr lang="ru-RU" sz="2400" dirty="0">
                <a:latin typeface="Cambria" panose="02040503050406030204" pitchFamily="18" charset="0"/>
                <a:ea typeface="Cambria" panose="02040503050406030204" pitchFamily="18" charset="0"/>
              </a:rPr>
              <a:t> – </a:t>
            </a:r>
            <a:r>
              <a:rPr lang="ru-RU" sz="2400" i="1" dirty="0" err="1">
                <a:latin typeface="Cambria" panose="02040503050406030204" pitchFamily="18" charset="0"/>
                <a:ea typeface="Cambria" panose="02040503050406030204" pitchFamily="18" charset="0"/>
              </a:rPr>
              <a:t>AutoRegressive</a:t>
            </a:r>
            <a:r>
              <a:rPr lang="ru-RU" sz="2400" i="1" dirty="0">
                <a:latin typeface="Cambria" panose="02040503050406030204" pitchFamily="18" charset="0"/>
                <a:ea typeface="Cambria" panose="02040503050406030204" pitchFamily="18" charset="0"/>
              </a:rPr>
              <a:t> </a:t>
            </a:r>
            <a:r>
              <a:rPr lang="ru-RU" sz="2400" i="1" dirty="0" err="1">
                <a:latin typeface="Cambria" panose="02040503050406030204" pitchFamily="18" charset="0"/>
                <a:ea typeface="Cambria" panose="02040503050406030204" pitchFamily="18" charset="0"/>
              </a:rPr>
              <a:t>Conditional</a:t>
            </a:r>
            <a:r>
              <a:rPr lang="ru-RU" sz="2400" i="1" dirty="0">
                <a:latin typeface="Cambria" panose="02040503050406030204" pitchFamily="18" charset="0"/>
                <a:ea typeface="Cambria" panose="02040503050406030204" pitchFamily="18" charset="0"/>
              </a:rPr>
              <a:t> </a:t>
            </a:r>
            <a:r>
              <a:rPr lang="ru-RU" sz="2400" i="1" dirty="0" err="1">
                <a:latin typeface="Cambria" panose="02040503050406030204" pitchFamily="18" charset="0"/>
                <a:ea typeface="Cambria" panose="02040503050406030204" pitchFamily="18" charset="0"/>
              </a:rPr>
              <a:t>Heteroscedasticity</a:t>
            </a:r>
            <a:r>
              <a:rPr lang="ru-RU" sz="2400" dirty="0">
                <a:latin typeface="Cambria" panose="02040503050406030204" pitchFamily="18" charset="0"/>
                <a:ea typeface="Cambria" panose="02040503050406030204" pitchFamily="18" charset="0"/>
              </a:rPr>
              <a:t>) – применяемая в эконометрике модель для анализа временных рядов, у которых условная (по прошлым значениям ряда) дисперсия ряда зависит от прошлых значений ряда, прошлых значений этих дисперсий и иных факторов.</a:t>
            </a:r>
          </a:p>
          <a:p>
            <a:pPr marL="0" lvl="0" indent="358775" algn="just" rtl="0">
              <a:lnSpc>
                <a:spcPct val="100000"/>
              </a:lnSpc>
              <a:spcBef>
                <a:spcPts val="0"/>
              </a:spcBef>
              <a:spcAft>
                <a:spcPts val="0"/>
              </a:spcAft>
              <a:buNone/>
            </a:pPr>
            <a:endParaRPr lang="ru-RU" sz="2400" dirty="0">
              <a:latin typeface="Cambria" panose="02040503050406030204" pitchFamily="18" charset="0"/>
              <a:ea typeface="Cambria" panose="02040503050406030204" pitchFamily="18" charset="0"/>
            </a:endParaRPr>
          </a:p>
          <a:p>
            <a:pPr marL="0" lvl="0" indent="358775" algn="just" rtl="0">
              <a:lnSpc>
                <a:spcPct val="100000"/>
              </a:lnSpc>
              <a:spcBef>
                <a:spcPts val="0"/>
              </a:spcBef>
              <a:spcAft>
                <a:spcPts val="0"/>
              </a:spcAft>
              <a:buNone/>
            </a:pPr>
            <a:r>
              <a:rPr lang="ru-RU" sz="2400" dirty="0">
                <a:latin typeface="Cambria" panose="02040503050406030204" pitchFamily="18" charset="0"/>
                <a:ea typeface="Cambria" panose="02040503050406030204" pitchFamily="18" charset="0"/>
              </a:rPr>
              <a:t>Данные модели предназначены для «объяснения» кластеризации волатильности на финансовых рынках, когда периоды высокой волатильности длятся некоторое время, сменяясь затем периодами низкой волатильности, причём среднюю (долгосрочную, безусловную) волатильность можно считать относительно стабильной.</a:t>
            </a:r>
          </a:p>
          <a:p>
            <a:pPr marL="0" lvl="0" indent="358775" algn="just" rtl="0">
              <a:lnSpc>
                <a:spcPct val="100000"/>
              </a:lnSpc>
              <a:spcBef>
                <a:spcPts val="0"/>
              </a:spcBef>
              <a:spcAft>
                <a:spcPts val="0"/>
              </a:spcAft>
              <a:buNone/>
            </a:pPr>
            <a:endParaRPr lang="en-US" dirty="0">
              <a:latin typeface="Cambria" panose="02040503050406030204" pitchFamily="18" charset="0"/>
              <a:ea typeface="Cambria" panose="02040503050406030204" pitchFamily="18" charset="0"/>
            </a:endParaRPr>
          </a:p>
        </p:txBody>
      </p:sp>
      <p:sp>
        <p:nvSpPr>
          <p:cNvPr id="237" name="Google Shape;237;p24"/>
          <p:cNvSpPr txBox="1">
            <a:spLocks noGrp="1"/>
          </p:cNvSpPr>
          <p:nvPr>
            <p:ph type="subTitle" idx="4"/>
          </p:nvPr>
        </p:nvSpPr>
        <p:spPr>
          <a:xfrm>
            <a:off x="4360127" y="312025"/>
            <a:ext cx="7553323" cy="575100"/>
          </a:xfrm>
          <a:prstGeom prst="rect">
            <a:avLst/>
          </a:prstGeom>
        </p:spPr>
        <p:txBody>
          <a:bodyPr spcFirstLastPara="1" wrap="square" lIns="121900" tIns="121900" rIns="121900" bIns="121900" anchor="b" anchorCtr="0">
            <a:noAutofit/>
          </a:bodyPr>
          <a:lstStyle/>
          <a:p>
            <a:pPr marL="0" lvl="0" indent="0" algn="r" rtl="0">
              <a:spcBef>
                <a:spcPts val="0"/>
              </a:spcBef>
              <a:spcAft>
                <a:spcPts val="0"/>
              </a:spcAft>
              <a:buNone/>
            </a:pPr>
            <a:r>
              <a:rPr lang="ru-RU" dirty="0">
                <a:latin typeface="Cambria" panose="02040503050406030204" pitchFamily="18" charset="0"/>
                <a:ea typeface="Cambria" panose="02040503050406030204" pitchFamily="18" charset="0"/>
              </a:rPr>
              <a:t>Авторегрессионные модели с условной гетероскедастичнонстью</a:t>
            </a:r>
          </a:p>
        </p:txBody>
      </p:sp>
      <p:pic>
        <p:nvPicPr>
          <p:cNvPr id="11" name="Рисунок 10">
            <a:extLst>
              <a:ext uri="{FF2B5EF4-FFF2-40B4-BE49-F238E27FC236}">
                <a16:creationId xmlns:a16="http://schemas.microsoft.com/office/drawing/2014/main" id="{63AE8E5E-D5DC-46A8-AB91-8B465964DF27}"/>
              </a:ext>
            </a:extLst>
          </p:cNvPr>
          <p:cNvPicPr>
            <a:picLocks noChangeAspect="1"/>
          </p:cNvPicPr>
          <p:nvPr/>
        </p:nvPicPr>
        <p:blipFill>
          <a:blip r:embed="rId3"/>
          <a:stretch>
            <a:fillRect/>
          </a:stretch>
        </p:blipFill>
        <p:spPr>
          <a:xfrm>
            <a:off x="1" y="5209945"/>
            <a:ext cx="184150" cy="1648055"/>
          </a:xfrm>
          <a:prstGeom prst="rect">
            <a:avLst/>
          </a:prstGeom>
        </p:spPr>
      </p:pic>
      <p:sp>
        <p:nvSpPr>
          <p:cNvPr id="5" name="Google Shape;235;p24">
            <a:extLst>
              <a:ext uri="{FF2B5EF4-FFF2-40B4-BE49-F238E27FC236}">
                <a16:creationId xmlns:a16="http://schemas.microsoft.com/office/drawing/2014/main" id="{5D86E1F4-0E62-4C5F-8CF1-8F2BFD0B2701}"/>
              </a:ext>
            </a:extLst>
          </p:cNvPr>
          <p:cNvSpPr txBox="1">
            <a:spLocks/>
          </p:cNvSpPr>
          <p:nvPr/>
        </p:nvSpPr>
        <p:spPr>
          <a:xfrm>
            <a:off x="266537" y="5441434"/>
            <a:ext cx="11658926" cy="1185075"/>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55600" algn="just" rtl="0">
              <a:lnSpc>
                <a:spcPct val="115000"/>
              </a:lnSpc>
              <a:spcBef>
                <a:spcPts val="0"/>
              </a:spcBef>
              <a:spcAft>
                <a:spcPts val="0"/>
              </a:spcAft>
              <a:buClr>
                <a:schemeClr val="dk2"/>
              </a:buClr>
              <a:buSzPts val="2000"/>
              <a:buFont typeface="Newsreader"/>
              <a:buChar char="●"/>
              <a:defRPr sz="2000" b="0" i="0" u="none" strike="noStrike" cap="none">
                <a:solidFill>
                  <a:schemeClr val="dk2"/>
                </a:solidFill>
                <a:latin typeface="Newsreader"/>
                <a:ea typeface="Newsreader"/>
                <a:cs typeface="Newsreader"/>
                <a:sym typeface="Newsreader"/>
              </a:defRPr>
            </a:lvl1pPr>
            <a:lvl2pPr marL="914400" marR="0" lvl="1" indent="-355600" algn="l" rtl="0">
              <a:lnSpc>
                <a:spcPct val="115000"/>
              </a:lnSpc>
              <a:spcBef>
                <a:spcPts val="0"/>
              </a:spcBef>
              <a:spcAft>
                <a:spcPts val="0"/>
              </a:spcAft>
              <a:buClr>
                <a:schemeClr val="dk2"/>
              </a:buClr>
              <a:buSzPts val="2000"/>
              <a:buFont typeface="Newsreader"/>
              <a:buChar char="○"/>
              <a:defRPr sz="2000" b="0" i="0" u="none" strike="noStrike" cap="none">
                <a:solidFill>
                  <a:schemeClr val="dk2"/>
                </a:solidFill>
                <a:latin typeface="Newsreader"/>
                <a:ea typeface="Newsreader"/>
                <a:cs typeface="Newsreader"/>
                <a:sym typeface="Newsreader"/>
              </a:defRPr>
            </a:lvl2pPr>
            <a:lvl3pPr marL="1371600" marR="0" lvl="2" indent="-355600" algn="l" rtl="0">
              <a:lnSpc>
                <a:spcPct val="115000"/>
              </a:lnSpc>
              <a:spcBef>
                <a:spcPts val="2100"/>
              </a:spcBef>
              <a:spcAft>
                <a:spcPts val="0"/>
              </a:spcAft>
              <a:buClr>
                <a:schemeClr val="dk2"/>
              </a:buClr>
              <a:buSzPts val="2000"/>
              <a:buFont typeface="Newsreader"/>
              <a:buChar char="■"/>
              <a:defRPr sz="2000" b="0" i="0" u="none" strike="noStrike" cap="none">
                <a:solidFill>
                  <a:schemeClr val="dk2"/>
                </a:solidFill>
                <a:latin typeface="Newsreader"/>
                <a:ea typeface="Newsreader"/>
                <a:cs typeface="Newsreader"/>
                <a:sym typeface="Newsreader"/>
              </a:defRPr>
            </a:lvl3pPr>
            <a:lvl4pPr marL="1828800" marR="0" lvl="3" indent="-355600" algn="l" rtl="0">
              <a:lnSpc>
                <a:spcPct val="115000"/>
              </a:lnSpc>
              <a:spcBef>
                <a:spcPts val="2100"/>
              </a:spcBef>
              <a:spcAft>
                <a:spcPts val="0"/>
              </a:spcAft>
              <a:buClr>
                <a:schemeClr val="dk2"/>
              </a:buClr>
              <a:buSzPts val="2000"/>
              <a:buFont typeface="Newsreader"/>
              <a:buChar char="●"/>
              <a:defRPr sz="2000" b="0" i="0" u="none" strike="noStrike" cap="none">
                <a:solidFill>
                  <a:schemeClr val="dk2"/>
                </a:solidFill>
                <a:latin typeface="Newsreader"/>
                <a:ea typeface="Newsreader"/>
                <a:cs typeface="Newsreader"/>
                <a:sym typeface="Newsreader"/>
              </a:defRPr>
            </a:lvl4pPr>
            <a:lvl5pPr marL="2286000" marR="0" lvl="4" indent="-355600" algn="l" rtl="0">
              <a:lnSpc>
                <a:spcPct val="115000"/>
              </a:lnSpc>
              <a:spcBef>
                <a:spcPts val="2100"/>
              </a:spcBef>
              <a:spcAft>
                <a:spcPts val="0"/>
              </a:spcAft>
              <a:buClr>
                <a:schemeClr val="dk2"/>
              </a:buClr>
              <a:buSzPts val="2000"/>
              <a:buFont typeface="Newsreader"/>
              <a:buChar char="○"/>
              <a:defRPr sz="2000" b="0" i="0" u="none" strike="noStrike" cap="none">
                <a:solidFill>
                  <a:schemeClr val="dk2"/>
                </a:solidFill>
                <a:latin typeface="Newsreader"/>
                <a:ea typeface="Newsreader"/>
                <a:cs typeface="Newsreader"/>
                <a:sym typeface="Newsreader"/>
              </a:defRPr>
            </a:lvl5pPr>
            <a:lvl6pPr marL="2743200" marR="0" lvl="5" indent="-355600" algn="l" rtl="0">
              <a:lnSpc>
                <a:spcPct val="115000"/>
              </a:lnSpc>
              <a:spcBef>
                <a:spcPts val="2100"/>
              </a:spcBef>
              <a:spcAft>
                <a:spcPts val="0"/>
              </a:spcAft>
              <a:buClr>
                <a:schemeClr val="dk2"/>
              </a:buClr>
              <a:buSzPts val="2000"/>
              <a:buFont typeface="Newsreader"/>
              <a:buChar char="■"/>
              <a:defRPr sz="2000" b="0" i="0" u="none" strike="noStrike" cap="none">
                <a:solidFill>
                  <a:schemeClr val="dk2"/>
                </a:solidFill>
                <a:latin typeface="Newsreader"/>
                <a:ea typeface="Newsreader"/>
                <a:cs typeface="Newsreader"/>
                <a:sym typeface="Newsreader"/>
              </a:defRPr>
            </a:lvl6pPr>
            <a:lvl7pPr marL="3200400" marR="0" lvl="6" indent="-355600" algn="l" rtl="0">
              <a:lnSpc>
                <a:spcPct val="115000"/>
              </a:lnSpc>
              <a:spcBef>
                <a:spcPts val="2100"/>
              </a:spcBef>
              <a:spcAft>
                <a:spcPts val="0"/>
              </a:spcAft>
              <a:buClr>
                <a:schemeClr val="dk2"/>
              </a:buClr>
              <a:buSzPts val="2000"/>
              <a:buFont typeface="Newsreader"/>
              <a:buChar char="●"/>
              <a:defRPr sz="2000" b="0" i="0" u="none" strike="noStrike" cap="none">
                <a:solidFill>
                  <a:schemeClr val="dk2"/>
                </a:solidFill>
                <a:latin typeface="Newsreader"/>
                <a:ea typeface="Newsreader"/>
                <a:cs typeface="Newsreader"/>
                <a:sym typeface="Newsreader"/>
              </a:defRPr>
            </a:lvl7pPr>
            <a:lvl8pPr marL="3657600" marR="0" lvl="7" indent="-355600" algn="l" rtl="0">
              <a:lnSpc>
                <a:spcPct val="115000"/>
              </a:lnSpc>
              <a:spcBef>
                <a:spcPts val="2100"/>
              </a:spcBef>
              <a:spcAft>
                <a:spcPts val="0"/>
              </a:spcAft>
              <a:buClr>
                <a:schemeClr val="dk2"/>
              </a:buClr>
              <a:buSzPts val="2000"/>
              <a:buFont typeface="Newsreader"/>
              <a:buChar char="○"/>
              <a:defRPr sz="2000" b="0" i="0" u="none" strike="noStrike" cap="none">
                <a:solidFill>
                  <a:schemeClr val="dk2"/>
                </a:solidFill>
                <a:latin typeface="Newsreader"/>
                <a:ea typeface="Newsreader"/>
                <a:cs typeface="Newsreader"/>
                <a:sym typeface="Newsreader"/>
              </a:defRPr>
            </a:lvl8pPr>
            <a:lvl9pPr marL="4114800" marR="0" lvl="8" indent="-355600" algn="l" rtl="0">
              <a:lnSpc>
                <a:spcPct val="115000"/>
              </a:lnSpc>
              <a:spcBef>
                <a:spcPts val="2100"/>
              </a:spcBef>
              <a:spcAft>
                <a:spcPts val="2100"/>
              </a:spcAft>
              <a:buClr>
                <a:schemeClr val="dk2"/>
              </a:buClr>
              <a:buSzPts val="2000"/>
              <a:buFont typeface="Newsreader"/>
              <a:buChar char="■"/>
              <a:defRPr sz="2000" b="0" i="0" u="none" strike="noStrike" cap="none">
                <a:solidFill>
                  <a:schemeClr val="dk2"/>
                </a:solidFill>
                <a:latin typeface="Newsreader"/>
                <a:ea typeface="Newsreader"/>
                <a:cs typeface="Newsreader"/>
                <a:sym typeface="Newsreader"/>
              </a:defRPr>
            </a:lvl9pPr>
          </a:lstStyle>
          <a:p>
            <a:pPr marL="0" indent="358775">
              <a:lnSpc>
                <a:spcPct val="100000"/>
              </a:lnSpc>
              <a:buFont typeface="Newsreader"/>
              <a:buNone/>
            </a:pPr>
            <a:r>
              <a:rPr lang="ru-RU" sz="2400" b="1">
                <a:latin typeface="Cambria" panose="02040503050406030204" pitchFamily="18" charset="0"/>
                <a:ea typeface="Cambria" panose="02040503050406030204" pitchFamily="18" charset="0"/>
              </a:rPr>
              <a:t>Волатильность (volatility − изменчивость)</a:t>
            </a:r>
            <a:r>
              <a:rPr lang="ru-RU" sz="2400">
                <a:latin typeface="Cambria" panose="02040503050406030204" pitchFamily="18" charset="0"/>
                <a:ea typeface="Cambria" panose="02040503050406030204" pitchFamily="18" charset="0"/>
              </a:rPr>
              <a:t> – статистический показатель, характеризующий степень вариабельности цены актива во времени</a:t>
            </a:r>
            <a:endParaRPr lang="ru-RU" sz="24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0283364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7" name="Google Shape;237;p24"/>
          <p:cNvSpPr txBox="1">
            <a:spLocks noGrp="1"/>
          </p:cNvSpPr>
          <p:nvPr>
            <p:ph type="subTitle" idx="4"/>
          </p:nvPr>
        </p:nvSpPr>
        <p:spPr>
          <a:xfrm>
            <a:off x="4360127" y="312025"/>
            <a:ext cx="7553323" cy="575100"/>
          </a:xfrm>
          <a:prstGeom prst="rect">
            <a:avLst/>
          </a:prstGeom>
        </p:spPr>
        <p:txBody>
          <a:bodyPr spcFirstLastPara="1" wrap="square" lIns="121900" tIns="121900" rIns="121900" bIns="121900" anchor="b" anchorCtr="0">
            <a:noAutofit/>
          </a:bodyPr>
          <a:lstStyle/>
          <a:p>
            <a:pPr marL="0" lvl="0" indent="0" algn="r" rtl="0">
              <a:spcBef>
                <a:spcPts val="0"/>
              </a:spcBef>
              <a:spcAft>
                <a:spcPts val="0"/>
              </a:spcAft>
              <a:buNone/>
            </a:pPr>
            <a:r>
              <a:rPr lang="ru-RU" dirty="0">
                <a:latin typeface="Cambria" panose="02040503050406030204" pitchFamily="18" charset="0"/>
                <a:ea typeface="Cambria" panose="02040503050406030204" pitchFamily="18" charset="0"/>
              </a:rPr>
              <a:t>Авторегрессионные модели с условной гетероскедастичнонстью</a:t>
            </a:r>
          </a:p>
        </p:txBody>
      </p:sp>
      <p:pic>
        <p:nvPicPr>
          <p:cNvPr id="11" name="Рисунок 10">
            <a:extLst>
              <a:ext uri="{FF2B5EF4-FFF2-40B4-BE49-F238E27FC236}">
                <a16:creationId xmlns:a16="http://schemas.microsoft.com/office/drawing/2014/main" id="{63AE8E5E-D5DC-46A8-AB91-8B465964DF27}"/>
              </a:ext>
            </a:extLst>
          </p:cNvPr>
          <p:cNvPicPr>
            <a:picLocks noChangeAspect="1"/>
          </p:cNvPicPr>
          <p:nvPr/>
        </p:nvPicPr>
        <p:blipFill>
          <a:blip r:embed="rId3"/>
          <a:stretch>
            <a:fillRect/>
          </a:stretch>
        </p:blipFill>
        <p:spPr>
          <a:xfrm>
            <a:off x="1" y="5209945"/>
            <a:ext cx="184150" cy="1648055"/>
          </a:xfrm>
          <a:prstGeom prst="rect">
            <a:avLst/>
          </a:prstGeom>
        </p:spPr>
      </p:pic>
      <p:grpSp>
        <p:nvGrpSpPr>
          <p:cNvPr id="9" name="Группа 8">
            <a:extLst>
              <a:ext uri="{FF2B5EF4-FFF2-40B4-BE49-F238E27FC236}">
                <a16:creationId xmlns:a16="http://schemas.microsoft.com/office/drawing/2014/main" id="{31E99940-EE53-4CC0-AB14-3FE13CA41FAF}"/>
              </a:ext>
            </a:extLst>
          </p:cNvPr>
          <p:cNvGrpSpPr/>
          <p:nvPr/>
        </p:nvGrpSpPr>
        <p:grpSpPr>
          <a:xfrm>
            <a:off x="92076" y="976542"/>
            <a:ext cx="6003924" cy="5480013"/>
            <a:chOff x="92076" y="887124"/>
            <a:chExt cx="6003924" cy="5569432"/>
          </a:xfrm>
        </p:grpSpPr>
        <p:pic>
          <p:nvPicPr>
            <p:cNvPr id="5" name="Рисунок 4">
              <a:extLst>
                <a:ext uri="{FF2B5EF4-FFF2-40B4-BE49-F238E27FC236}">
                  <a16:creationId xmlns:a16="http://schemas.microsoft.com/office/drawing/2014/main" id="{1AB02472-FBBE-4D95-9B82-7F019DA5CABD}"/>
                </a:ext>
              </a:extLst>
            </p:cNvPr>
            <p:cNvPicPr>
              <a:picLocks noChangeAspect="1"/>
            </p:cNvPicPr>
            <p:nvPr/>
          </p:nvPicPr>
          <p:blipFill>
            <a:blip r:embed="rId4"/>
            <a:stretch>
              <a:fillRect/>
            </a:stretch>
          </p:blipFill>
          <p:spPr>
            <a:xfrm>
              <a:off x="92076" y="887124"/>
              <a:ext cx="6003924" cy="5569432"/>
            </a:xfrm>
            <a:prstGeom prst="rect">
              <a:avLst/>
            </a:prstGeom>
          </p:spPr>
        </p:pic>
        <p:sp>
          <p:nvSpPr>
            <p:cNvPr id="12" name="TextBox 11">
              <a:extLst>
                <a:ext uri="{FF2B5EF4-FFF2-40B4-BE49-F238E27FC236}">
                  <a16:creationId xmlns:a16="http://schemas.microsoft.com/office/drawing/2014/main" id="{48A1D0C0-AAE0-4DD3-9973-BC21364AD7C7}"/>
                </a:ext>
              </a:extLst>
            </p:cNvPr>
            <p:cNvSpPr txBox="1"/>
            <p:nvPr/>
          </p:nvSpPr>
          <p:spPr>
            <a:xfrm>
              <a:off x="580688" y="1032148"/>
              <a:ext cx="3377996" cy="646331"/>
            </a:xfrm>
            <a:prstGeom prst="rect">
              <a:avLst/>
            </a:prstGeom>
            <a:noFill/>
          </p:spPr>
          <p:txBody>
            <a:bodyPr wrap="square">
              <a:spAutoFit/>
            </a:bodyPr>
            <a:lstStyle/>
            <a:p>
              <a:pPr algn="ctr"/>
              <a:r>
                <a:rPr lang="ru-RU" sz="1800" dirty="0">
                  <a:latin typeface="Cambria" panose="02040503050406030204" pitchFamily="18" charset="0"/>
                  <a:ea typeface="Cambria" panose="02040503050406030204" pitchFamily="18" charset="0"/>
                </a:rPr>
                <a:t>Фактические значения курса акций Сбербанка </a:t>
              </a:r>
              <a:endParaRPr lang="ru-RU" sz="1800" dirty="0"/>
            </a:p>
          </p:txBody>
        </p:sp>
      </p:grpSp>
      <p:grpSp>
        <p:nvGrpSpPr>
          <p:cNvPr id="10" name="Группа 9">
            <a:extLst>
              <a:ext uri="{FF2B5EF4-FFF2-40B4-BE49-F238E27FC236}">
                <a16:creationId xmlns:a16="http://schemas.microsoft.com/office/drawing/2014/main" id="{3AEFCF8B-4FA6-4B9B-BBB1-F08B06411CEB}"/>
              </a:ext>
            </a:extLst>
          </p:cNvPr>
          <p:cNvGrpSpPr/>
          <p:nvPr/>
        </p:nvGrpSpPr>
        <p:grpSpPr>
          <a:xfrm>
            <a:off x="6188074" y="976542"/>
            <a:ext cx="5725376" cy="5569433"/>
            <a:chOff x="6188074" y="887124"/>
            <a:chExt cx="5725376" cy="5658851"/>
          </a:xfrm>
        </p:grpSpPr>
        <p:pic>
          <p:nvPicPr>
            <p:cNvPr id="7" name="Рисунок 6">
              <a:extLst>
                <a:ext uri="{FF2B5EF4-FFF2-40B4-BE49-F238E27FC236}">
                  <a16:creationId xmlns:a16="http://schemas.microsoft.com/office/drawing/2014/main" id="{346D051E-47CC-48D5-8B68-EE33AD46B16F}"/>
                </a:ext>
              </a:extLst>
            </p:cNvPr>
            <p:cNvPicPr>
              <a:picLocks noChangeAspect="1"/>
            </p:cNvPicPr>
            <p:nvPr/>
          </p:nvPicPr>
          <p:blipFill>
            <a:blip r:embed="rId5"/>
            <a:stretch>
              <a:fillRect/>
            </a:stretch>
          </p:blipFill>
          <p:spPr>
            <a:xfrm>
              <a:off x="6188074" y="887124"/>
              <a:ext cx="5725376" cy="5658851"/>
            </a:xfrm>
            <a:prstGeom prst="rect">
              <a:avLst/>
            </a:prstGeom>
          </p:spPr>
        </p:pic>
        <p:sp>
          <p:nvSpPr>
            <p:cNvPr id="13" name="TextBox 12">
              <a:extLst>
                <a:ext uri="{FF2B5EF4-FFF2-40B4-BE49-F238E27FC236}">
                  <a16:creationId xmlns:a16="http://schemas.microsoft.com/office/drawing/2014/main" id="{51507342-0454-49AB-91E3-4092FE5FE67A}"/>
                </a:ext>
              </a:extLst>
            </p:cNvPr>
            <p:cNvSpPr txBox="1"/>
            <p:nvPr/>
          </p:nvSpPr>
          <p:spPr>
            <a:xfrm>
              <a:off x="6713034" y="1032148"/>
              <a:ext cx="3508917" cy="369332"/>
            </a:xfrm>
            <a:prstGeom prst="rect">
              <a:avLst/>
            </a:prstGeom>
            <a:noFill/>
          </p:spPr>
          <p:txBody>
            <a:bodyPr wrap="square">
              <a:spAutoFit/>
            </a:bodyPr>
            <a:lstStyle/>
            <a:p>
              <a:pPr algn="ctr"/>
              <a:r>
                <a:rPr lang="ru-RU" sz="1800" dirty="0">
                  <a:latin typeface="Cambria" panose="02040503050406030204" pitchFamily="18" charset="0"/>
                  <a:ea typeface="Cambria" panose="02040503050406030204" pitchFamily="18" charset="0"/>
                </a:rPr>
                <a:t>Первые конечные разности</a:t>
              </a:r>
              <a:endParaRPr lang="ru-RU" sz="1800" dirty="0"/>
            </a:p>
          </p:txBody>
        </p:sp>
      </p:grpSp>
    </p:spTree>
    <p:extLst>
      <p:ext uri="{BB962C8B-B14F-4D97-AF65-F5344CB8AC3E}">
        <p14:creationId xmlns:p14="http://schemas.microsoft.com/office/powerpoint/2010/main" val="3967351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7" name="Google Shape;237;p24"/>
          <p:cNvSpPr txBox="1">
            <a:spLocks noGrp="1"/>
          </p:cNvSpPr>
          <p:nvPr>
            <p:ph type="subTitle" idx="4"/>
          </p:nvPr>
        </p:nvSpPr>
        <p:spPr>
          <a:xfrm>
            <a:off x="4360127" y="312025"/>
            <a:ext cx="7553323" cy="575100"/>
          </a:xfrm>
          <a:prstGeom prst="rect">
            <a:avLst/>
          </a:prstGeom>
        </p:spPr>
        <p:txBody>
          <a:bodyPr spcFirstLastPara="1" wrap="square" lIns="121900" tIns="121900" rIns="121900" bIns="121900" anchor="b" anchorCtr="0">
            <a:noAutofit/>
          </a:bodyPr>
          <a:lstStyle/>
          <a:p>
            <a:pPr marL="0" lvl="0" indent="0" algn="r" rtl="0">
              <a:spcBef>
                <a:spcPts val="0"/>
              </a:spcBef>
              <a:spcAft>
                <a:spcPts val="0"/>
              </a:spcAft>
              <a:buNone/>
            </a:pPr>
            <a:r>
              <a:rPr lang="ru-RU" dirty="0">
                <a:latin typeface="Cambria" panose="02040503050406030204" pitchFamily="18" charset="0"/>
                <a:ea typeface="Cambria" panose="02040503050406030204" pitchFamily="18" charset="0"/>
              </a:rPr>
              <a:t>Авторегрессионные модели с условной гетероскедастичнонстью</a:t>
            </a:r>
          </a:p>
        </p:txBody>
      </p:sp>
      <p:pic>
        <p:nvPicPr>
          <p:cNvPr id="11" name="Рисунок 10">
            <a:extLst>
              <a:ext uri="{FF2B5EF4-FFF2-40B4-BE49-F238E27FC236}">
                <a16:creationId xmlns:a16="http://schemas.microsoft.com/office/drawing/2014/main" id="{63AE8E5E-D5DC-46A8-AB91-8B465964DF27}"/>
              </a:ext>
            </a:extLst>
          </p:cNvPr>
          <p:cNvPicPr>
            <a:picLocks noChangeAspect="1"/>
          </p:cNvPicPr>
          <p:nvPr/>
        </p:nvPicPr>
        <p:blipFill>
          <a:blip r:embed="rId3"/>
          <a:stretch>
            <a:fillRect/>
          </a:stretch>
        </p:blipFill>
        <p:spPr>
          <a:xfrm>
            <a:off x="1" y="5209945"/>
            <a:ext cx="184150" cy="1648055"/>
          </a:xfrm>
          <a:prstGeom prst="rect">
            <a:avLst/>
          </a:prstGeom>
        </p:spPr>
      </p:pic>
      <p:grpSp>
        <p:nvGrpSpPr>
          <p:cNvPr id="9" name="Группа 8">
            <a:extLst>
              <a:ext uri="{FF2B5EF4-FFF2-40B4-BE49-F238E27FC236}">
                <a16:creationId xmlns:a16="http://schemas.microsoft.com/office/drawing/2014/main" id="{31E99940-EE53-4CC0-AB14-3FE13CA41FAF}"/>
              </a:ext>
            </a:extLst>
          </p:cNvPr>
          <p:cNvGrpSpPr/>
          <p:nvPr/>
        </p:nvGrpSpPr>
        <p:grpSpPr>
          <a:xfrm>
            <a:off x="92076" y="976542"/>
            <a:ext cx="6003924" cy="5480013"/>
            <a:chOff x="92076" y="887124"/>
            <a:chExt cx="6003924" cy="5569432"/>
          </a:xfrm>
        </p:grpSpPr>
        <p:pic>
          <p:nvPicPr>
            <p:cNvPr id="5" name="Рисунок 4">
              <a:extLst>
                <a:ext uri="{FF2B5EF4-FFF2-40B4-BE49-F238E27FC236}">
                  <a16:creationId xmlns:a16="http://schemas.microsoft.com/office/drawing/2014/main" id="{1AB02472-FBBE-4D95-9B82-7F019DA5CABD}"/>
                </a:ext>
              </a:extLst>
            </p:cNvPr>
            <p:cNvPicPr>
              <a:picLocks noChangeAspect="1"/>
            </p:cNvPicPr>
            <p:nvPr/>
          </p:nvPicPr>
          <p:blipFill>
            <a:blip r:embed="rId4"/>
            <a:stretch>
              <a:fillRect/>
            </a:stretch>
          </p:blipFill>
          <p:spPr>
            <a:xfrm>
              <a:off x="92076" y="887124"/>
              <a:ext cx="6003924" cy="5569432"/>
            </a:xfrm>
            <a:prstGeom prst="rect">
              <a:avLst/>
            </a:prstGeom>
          </p:spPr>
        </p:pic>
        <p:sp>
          <p:nvSpPr>
            <p:cNvPr id="12" name="TextBox 11">
              <a:extLst>
                <a:ext uri="{FF2B5EF4-FFF2-40B4-BE49-F238E27FC236}">
                  <a16:creationId xmlns:a16="http://schemas.microsoft.com/office/drawing/2014/main" id="{48A1D0C0-AAE0-4DD3-9973-BC21364AD7C7}"/>
                </a:ext>
              </a:extLst>
            </p:cNvPr>
            <p:cNvSpPr txBox="1"/>
            <p:nvPr/>
          </p:nvSpPr>
          <p:spPr>
            <a:xfrm>
              <a:off x="580688" y="1032148"/>
              <a:ext cx="3377996" cy="646331"/>
            </a:xfrm>
            <a:prstGeom prst="rect">
              <a:avLst/>
            </a:prstGeom>
            <a:noFill/>
          </p:spPr>
          <p:txBody>
            <a:bodyPr wrap="square">
              <a:spAutoFit/>
            </a:bodyPr>
            <a:lstStyle/>
            <a:p>
              <a:pPr algn="ctr"/>
              <a:r>
                <a:rPr lang="ru-RU" sz="1800" dirty="0">
                  <a:latin typeface="Cambria" panose="02040503050406030204" pitchFamily="18" charset="0"/>
                  <a:ea typeface="Cambria" panose="02040503050406030204" pitchFamily="18" charset="0"/>
                </a:rPr>
                <a:t>Фактические значения курса акций Сбербанка </a:t>
              </a:r>
              <a:endParaRPr lang="ru-RU" sz="1800" dirty="0"/>
            </a:p>
          </p:txBody>
        </p:sp>
      </p:grpSp>
      <p:grpSp>
        <p:nvGrpSpPr>
          <p:cNvPr id="15" name="Группа 14">
            <a:extLst>
              <a:ext uri="{FF2B5EF4-FFF2-40B4-BE49-F238E27FC236}">
                <a16:creationId xmlns:a16="http://schemas.microsoft.com/office/drawing/2014/main" id="{44A10877-1C28-479F-AE48-CC2E930ABFA9}"/>
              </a:ext>
            </a:extLst>
          </p:cNvPr>
          <p:cNvGrpSpPr/>
          <p:nvPr/>
        </p:nvGrpSpPr>
        <p:grpSpPr>
          <a:xfrm>
            <a:off x="6188074" y="976542"/>
            <a:ext cx="5725376" cy="5569433"/>
            <a:chOff x="6188074" y="976542"/>
            <a:chExt cx="5725376" cy="5569433"/>
          </a:xfrm>
        </p:grpSpPr>
        <p:grpSp>
          <p:nvGrpSpPr>
            <p:cNvPr id="10" name="Группа 9">
              <a:extLst>
                <a:ext uri="{FF2B5EF4-FFF2-40B4-BE49-F238E27FC236}">
                  <a16:creationId xmlns:a16="http://schemas.microsoft.com/office/drawing/2014/main" id="{3AEFCF8B-4FA6-4B9B-BBB1-F08B06411CEB}"/>
                </a:ext>
              </a:extLst>
            </p:cNvPr>
            <p:cNvGrpSpPr/>
            <p:nvPr/>
          </p:nvGrpSpPr>
          <p:grpSpPr>
            <a:xfrm>
              <a:off x="6188074" y="976542"/>
              <a:ext cx="5725376" cy="5569433"/>
              <a:chOff x="6188074" y="887124"/>
              <a:chExt cx="5725376" cy="5658851"/>
            </a:xfrm>
          </p:grpSpPr>
          <p:pic>
            <p:nvPicPr>
              <p:cNvPr id="7" name="Рисунок 6">
                <a:extLst>
                  <a:ext uri="{FF2B5EF4-FFF2-40B4-BE49-F238E27FC236}">
                    <a16:creationId xmlns:a16="http://schemas.microsoft.com/office/drawing/2014/main" id="{346D051E-47CC-48D5-8B68-EE33AD46B16F}"/>
                  </a:ext>
                </a:extLst>
              </p:cNvPr>
              <p:cNvPicPr>
                <a:picLocks noChangeAspect="1"/>
              </p:cNvPicPr>
              <p:nvPr/>
            </p:nvPicPr>
            <p:blipFill>
              <a:blip r:embed="rId5"/>
              <a:stretch>
                <a:fillRect/>
              </a:stretch>
            </p:blipFill>
            <p:spPr>
              <a:xfrm>
                <a:off x="6188074" y="887124"/>
                <a:ext cx="5725376" cy="5658851"/>
              </a:xfrm>
              <a:prstGeom prst="rect">
                <a:avLst/>
              </a:prstGeom>
            </p:spPr>
          </p:pic>
          <p:sp>
            <p:nvSpPr>
              <p:cNvPr id="13" name="TextBox 12">
                <a:extLst>
                  <a:ext uri="{FF2B5EF4-FFF2-40B4-BE49-F238E27FC236}">
                    <a16:creationId xmlns:a16="http://schemas.microsoft.com/office/drawing/2014/main" id="{51507342-0454-49AB-91E3-4092FE5FE67A}"/>
                  </a:ext>
                </a:extLst>
              </p:cNvPr>
              <p:cNvSpPr txBox="1"/>
              <p:nvPr/>
            </p:nvSpPr>
            <p:spPr>
              <a:xfrm>
                <a:off x="6713034" y="1032148"/>
                <a:ext cx="3508917" cy="369332"/>
              </a:xfrm>
              <a:prstGeom prst="rect">
                <a:avLst/>
              </a:prstGeom>
              <a:noFill/>
            </p:spPr>
            <p:txBody>
              <a:bodyPr wrap="square">
                <a:spAutoFit/>
              </a:bodyPr>
              <a:lstStyle/>
              <a:p>
                <a:pPr algn="ctr"/>
                <a:r>
                  <a:rPr lang="ru-RU" sz="1800" dirty="0">
                    <a:latin typeface="Cambria" panose="02040503050406030204" pitchFamily="18" charset="0"/>
                    <a:ea typeface="Cambria" panose="02040503050406030204" pitchFamily="18" charset="0"/>
                  </a:rPr>
                  <a:t>Первые конечные разности</a:t>
                </a:r>
                <a:endParaRPr lang="ru-RU" sz="1800" dirty="0"/>
              </a:p>
            </p:txBody>
          </p:sp>
        </p:grpSp>
        <p:sp>
          <p:nvSpPr>
            <p:cNvPr id="14" name="Прямоугольник: скругленные углы 13">
              <a:extLst>
                <a:ext uri="{FF2B5EF4-FFF2-40B4-BE49-F238E27FC236}">
                  <a16:creationId xmlns:a16="http://schemas.microsoft.com/office/drawing/2014/main" id="{22682CBA-9690-47B0-B01D-7C4144781680}"/>
                </a:ext>
              </a:extLst>
            </p:cNvPr>
            <p:cNvSpPr/>
            <p:nvPr/>
          </p:nvSpPr>
          <p:spPr>
            <a:xfrm>
              <a:off x="6868322" y="1755192"/>
              <a:ext cx="362211" cy="1242008"/>
            </a:xfrm>
            <a:prstGeom prst="roundRect">
              <a:avLst/>
            </a:prstGeom>
            <a:solidFill>
              <a:srgbClr val="C00000">
                <a:alpha val="10000"/>
              </a:srgbClr>
            </a:solidFill>
            <a:ln w="28575" cap="flat" cmpd="sng" algn="ctr">
              <a:solidFill>
                <a:srgbClr val="C0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ru-RU"/>
            </a:p>
          </p:txBody>
        </p:sp>
        <p:sp>
          <p:nvSpPr>
            <p:cNvPr id="17" name="Прямоугольник: скругленные углы 16">
              <a:extLst>
                <a:ext uri="{FF2B5EF4-FFF2-40B4-BE49-F238E27FC236}">
                  <a16:creationId xmlns:a16="http://schemas.microsoft.com/office/drawing/2014/main" id="{612F7B7B-A7C4-4AAC-B164-12E16E53E848}"/>
                </a:ext>
              </a:extLst>
            </p:cNvPr>
            <p:cNvSpPr/>
            <p:nvPr/>
          </p:nvSpPr>
          <p:spPr>
            <a:xfrm>
              <a:off x="8590442" y="1755192"/>
              <a:ext cx="502758" cy="1242008"/>
            </a:xfrm>
            <a:prstGeom prst="roundRect">
              <a:avLst/>
            </a:prstGeom>
            <a:solidFill>
              <a:srgbClr val="C00000">
                <a:alpha val="10000"/>
              </a:srgbClr>
            </a:solidFill>
            <a:ln w="28575" cap="flat" cmpd="sng" algn="ctr">
              <a:solidFill>
                <a:srgbClr val="C0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ru-RU"/>
            </a:p>
          </p:txBody>
        </p:sp>
        <p:sp>
          <p:nvSpPr>
            <p:cNvPr id="18" name="Прямоугольник: скругленные углы 17">
              <a:extLst>
                <a:ext uri="{FF2B5EF4-FFF2-40B4-BE49-F238E27FC236}">
                  <a16:creationId xmlns:a16="http://schemas.microsoft.com/office/drawing/2014/main" id="{FAE15E24-C1E5-4961-A6D6-8D4D3F9E20F2}"/>
                </a:ext>
              </a:extLst>
            </p:cNvPr>
            <p:cNvSpPr/>
            <p:nvPr/>
          </p:nvSpPr>
          <p:spPr>
            <a:xfrm>
              <a:off x="9648776" y="1681830"/>
              <a:ext cx="502758" cy="2737769"/>
            </a:xfrm>
            <a:prstGeom prst="roundRect">
              <a:avLst/>
            </a:prstGeom>
            <a:solidFill>
              <a:srgbClr val="C00000">
                <a:alpha val="10000"/>
              </a:srgbClr>
            </a:solidFill>
            <a:ln w="28575" cap="flat" cmpd="sng" algn="ctr">
              <a:solidFill>
                <a:srgbClr val="C0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ru-RU"/>
            </a:p>
          </p:txBody>
        </p:sp>
        <p:sp>
          <p:nvSpPr>
            <p:cNvPr id="19" name="Прямоугольник: скругленные углы 18">
              <a:extLst>
                <a:ext uri="{FF2B5EF4-FFF2-40B4-BE49-F238E27FC236}">
                  <a16:creationId xmlns:a16="http://schemas.microsoft.com/office/drawing/2014/main" id="{71A4BA77-2171-4EB0-94C5-2B3742F8DA14}"/>
                </a:ext>
              </a:extLst>
            </p:cNvPr>
            <p:cNvSpPr/>
            <p:nvPr/>
          </p:nvSpPr>
          <p:spPr>
            <a:xfrm>
              <a:off x="10902199" y="1482769"/>
              <a:ext cx="358468" cy="4223763"/>
            </a:xfrm>
            <a:prstGeom prst="roundRect">
              <a:avLst/>
            </a:prstGeom>
            <a:solidFill>
              <a:srgbClr val="C00000">
                <a:alpha val="10000"/>
              </a:srgbClr>
            </a:solidFill>
            <a:ln w="28575" cap="flat" cmpd="sng" algn="ctr">
              <a:solidFill>
                <a:srgbClr val="C0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ru-RU"/>
            </a:p>
          </p:txBody>
        </p:sp>
        <p:sp>
          <p:nvSpPr>
            <p:cNvPr id="23" name="Прямоугольник: скругленные углы 22">
              <a:extLst>
                <a:ext uri="{FF2B5EF4-FFF2-40B4-BE49-F238E27FC236}">
                  <a16:creationId xmlns:a16="http://schemas.microsoft.com/office/drawing/2014/main" id="{4C8BCC22-4C18-4A93-974C-7D9DACD8B8B4}"/>
                </a:ext>
              </a:extLst>
            </p:cNvPr>
            <p:cNvSpPr/>
            <p:nvPr/>
          </p:nvSpPr>
          <p:spPr>
            <a:xfrm>
              <a:off x="7653867" y="1755192"/>
              <a:ext cx="256914" cy="1242008"/>
            </a:xfrm>
            <a:prstGeom prst="roundRect">
              <a:avLst/>
            </a:prstGeom>
            <a:solidFill>
              <a:srgbClr val="C00000">
                <a:alpha val="10000"/>
              </a:srgbClr>
            </a:solidFill>
            <a:ln w="28575" cap="flat" cmpd="sng" algn="ctr">
              <a:solidFill>
                <a:srgbClr val="C0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ru-RU"/>
            </a:p>
          </p:txBody>
        </p:sp>
      </p:grpSp>
    </p:spTree>
    <p:extLst>
      <p:ext uri="{BB962C8B-B14F-4D97-AF65-F5344CB8AC3E}">
        <p14:creationId xmlns:p14="http://schemas.microsoft.com/office/powerpoint/2010/main" val="7713307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7" name="Google Shape;237;p24"/>
          <p:cNvSpPr txBox="1">
            <a:spLocks noGrp="1"/>
          </p:cNvSpPr>
          <p:nvPr>
            <p:ph type="subTitle" idx="4"/>
          </p:nvPr>
        </p:nvSpPr>
        <p:spPr>
          <a:xfrm>
            <a:off x="4360127" y="312025"/>
            <a:ext cx="7553323" cy="575100"/>
          </a:xfrm>
          <a:prstGeom prst="rect">
            <a:avLst/>
          </a:prstGeom>
        </p:spPr>
        <p:txBody>
          <a:bodyPr spcFirstLastPara="1" wrap="square" lIns="121900" tIns="121900" rIns="121900" bIns="121900" anchor="b" anchorCtr="0">
            <a:noAutofit/>
          </a:bodyPr>
          <a:lstStyle/>
          <a:p>
            <a:pPr marL="0" lvl="0" indent="0" algn="r" rtl="0">
              <a:spcBef>
                <a:spcPts val="0"/>
              </a:spcBef>
              <a:spcAft>
                <a:spcPts val="0"/>
              </a:spcAft>
              <a:buNone/>
            </a:pPr>
            <a:r>
              <a:rPr lang="ru-RU" dirty="0">
                <a:latin typeface="Cambria" panose="02040503050406030204" pitchFamily="18" charset="0"/>
                <a:ea typeface="Cambria" panose="02040503050406030204" pitchFamily="18" charset="0"/>
              </a:rPr>
              <a:t>Авторегрессионные модели с условной гетероскедастичнонстью</a:t>
            </a:r>
          </a:p>
        </p:txBody>
      </p:sp>
      <p:pic>
        <p:nvPicPr>
          <p:cNvPr id="11" name="Рисунок 10">
            <a:extLst>
              <a:ext uri="{FF2B5EF4-FFF2-40B4-BE49-F238E27FC236}">
                <a16:creationId xmlns:a16="http://schemas.microsoft.com/office/drawing/2014/main" id="{63AE8E5E-D5DC-46A8-AB91-8B465964DF27}"/>
              </a:ext>
            </a:extLst>
          </p:cNvPr>
          <p:cNvPicPr>
            <a:picLocks noChangeAspect="1"/>
          </p:cNvPicPr>
          <p:nvPr/>
        </p:nvPicPr>
        <p:blipFill>
          <a:blip r:embed="rId3"/>
          <a:stretch>
            <a:fillRect/>
          </a:stretch>
        </p:blipFill>
        <p:spPr>
          <a:xfrm>
            <a:off x="1" y="5209945"/>
            <a:ext cx="184150" cy="1648055"/>
          </a:xfrm>
          <a:prstGeom prst="rect">
            <a:avLst/>
          </a:prstGeom>
        </p:spPr>
      </p:pic>
      <p:grpSp>
        <p:nvGrpSpPr>
          <p:cNvPr id="15" name="Группа 14">
            <a:extLst>
              <a:ext uri="{FF2B5EF4-FFF2-40B4-BE49-F238E27FC236}">
                <a16:creationId xmlns:a16="http://schemas.microsoft.com/office/drawing/2014/main" id="{44A10877-1C28-479F-AE48-CC2E930ABFA9}"/>
              </a:ext>
            </a:extLst>
          </p:cNvPr>
          <p:cNvGrpSpPr/>
          <p:nvPr/>
        </p:nvGrpSpPr>
        <p:grpSpPr>
          <a:xfrm>
            <a:off x="6188074" y="949359"/>
            <a:ext cx="5725376" cy="5596616"/>
            <a:chOff x="6188074" y="645588"/>
            <a:chExt cx="5725376" cy="5900387"/>
          </a:xfrm>
        </p:grpSpPr>
        <p:grpSp>
          <p:nvGrpSpPr>
            <p:cNvPr id="10" name="Группа 9">
              <a:extLst>
                <a:ext uri="{FF2B5EF4-FFF2-40B4-BE49-F238E27FC236}">
                  <a16:creationId xmlns:a16="http://schemas.microsoft.com/office/drawing/2014/main" id="{3AEFCF8B-4FA6-4B9B-BBB1-F08B06411CEB}"/>
                </a:ext>
              </a:extLst>
            </p:cNvPr>
            <p:cNvGrpSpPr/>
            <p:nvPr/>
          </p:nvGrpSpPr>
          <p:grpSpPr>
            <a:xfrm>
              <a:off x="6188074" y="645588"/>
              <a:ext cx="5725376" cy="5900387"/>
              <a:chOff x="6188074" y="550857"/>
              <a:chExt cx="5725376" cy="5995118"/>
            </a:xfrm>
          </p:grpSpPr>
          <p:pic>
            <p:nvPicPr>
              <p:cNvPr id="7" name="Рисунок 6">
                <a:extLst>
                  <a:ext uri="{FF2B5EF4-FFF2-40B4-BE49-F238E27FC236}">
                    <a16:creationId xmlns:a16="http://schemas.microsoft.com/office/drawing/2014/main" id="{346D051E-47CC-48D5-8B68-EE33AD46B16F}"/>
                  </a:ext>
                </a:extLst>
              </p:cNvPr>
              <p:cNvPicPr>
                <a:picLocks noChangeAspect="1"/>
              </p:cNvPicPr>
              <p:nvPr/>
            </p:nvPicPr>
            <p:blipFill>
              <a:blip r:embed="rId4"/>
              <a:stretch>
                <a:fillRect/>
              </a:stretch>
            </p:blipFill>
            <p:spPr>
              <a:xfrm>
                <a:off x="6188074" y="887124"/>
                <a:ext cx="5725376" cy="5658851"/>
              </a:xfrm>
              <a:prstGeom prst="rect">
                <a:avLst/>
              </a:prstGeom>
            </p:spPr>
          </p:pic>
          <p:sp>
            <p:nvSpPr>
              <p:cNvPr id="13" name="TextBox 12">
                <a:extLst>
                  <a:ext uri="{FF2B5EF4-FFF2-40B4-BE49-F238E27FC236}">
                    <a16:creationId xmlns:a16="http://schemas.microsoft.com/office/drawing/2014/main" id="{51507342-0454-49AB-91E3-4092FE5FE67A}"/>
                  </a:ext>
                </a:extLst>
              </p:cNvPr>
              <p:cNvSpPr txBox="1"/>
              <p:nvPr/>
            </p:nvSpPr>
            <p:spPr>
              <a:xfrm>
                <a:off x="7449324" y="550857"/>
                <a:ext cx="3508917" cy="395630"/>
              </a:xfrm>
              <a:prstGeom prst="rect">
                <a:avLst/>
              </a:prstGeom>
              <a:noFill/>
            </p:spPr>
            <p:txBody>
              <a:bodyPr wrap="square">
                <a:spAutoFit/>
              </a:bodyPr>
              <a:lstStyle/>
              <a:p>
                <a:pPr algn="ctr"/>
                <a:r>
                  <a:rPr lang="ru-RU" sz="1800" dirty="0">
                    <a:latin typeface="Cambria" panose="02040503050406030204" pitchFamily="18" charset="0"/>
                    <a:ea typeface="Cambria" panose="02040503050406030204" pitchFamily="18" charset="0"/>
                  </a:rPr>
                  <a:t>«Кластеры» волатильности</a:t>
                </a:r>
                <a:endParaRPr lang="ru-RU" sz="1800" dirty="0"/>
              </a:p>
            </p:txBody>
          </p:sp>
        </p:grpSp>
        <p:sp>
          <p:nvSpPr>
            <p:cNvPr id="14" name="Прямоугольник: скругленные углы 13">
              <a:extLst>
                <a:ext uri="{FF2B5EF4-FFF2-40B4-BE49-F238E27FC236}">
                  <a16:creationId xmlns:a16="http://schemas.microsoft.com/office/drawing/2014/main" id="{22682CBA-9690-47B0-B01D-7C4144781680}"/>
                </a:ext>
              </a:extLst>
            </p:cNvPr>
            <p:cNvSpPr/>
            <p:nvPr/>
          </p:nvSpPr>
          <p:spPr>
            <a:xfrm>
              <a:off x="6868322" y="1755192"/>
              <a:ext cx="362211" cy="1242008"/>
            </a:xfrm>
            <a:prstGeom prst="roundRect">
              <a:avLst/>
            </a:prstGeom>
            <a:solidFill>
              <a:srgbClr val="C00000">
                <a:alpha val="10000"/>
              </a:srgbClr>
            </a:solidFill>
            <a:ln w="28575" cap="flat" cmpd="sng" algn="ctr">
              <a:solidFill>
                <a:srgbClr val="C0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ru-RU"/>
            </a:p>
          </p:txBody>
        </p:sp>
        <p:sp>
          <p:nvSpPr>
            <p:cNvPr id="17" name="Прямоугольник: скругленные углы 16">
              <a:extLst>
                <a:ext uri="{FF2B5EF4-FFF2-40B4-BE49-F238E27FC236}">
                  <a16:creationId xmlns:a16="http://schemas.microsoft.com/office/drawing/2014/main" id="{612F7B7B-A7C4-4AAC-B164-12E16E53E848}"/>
                </a:ext>
              </a:extLst>
            </p:cNvPr>
            <p:cNvSpPr/>
            <p:nvPr/>
          </p:nvSpPr>
          <p:spPr>
            <a:xfrm>
              <a:off x="8590442" y="1755192"/>
              <a:ext cx="502758" cy="1242008"/>
            </a:xfrm>
            <a:prstGeom prst="roundRect">
              <a:avLst/>
            </a:prstGeom>
            <a:solidFill>
              <a:srgbClr val="C00000">
                <a:alpha val="10000"/>
              </a:srgbClr>
            </a:solidFill>
            <a:ln w="28575" cap="flat" cmpd="sng" algn="ctr">
              <a:solidFill>
                <a:srgbClr val="C0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ru-RU"/>
            </a:p>
          </p:txBody>
        </p:sp>
        <p:sp>
          <p:nvSpPr>
            <p:cNvPr id="18" name="Прямоугольник: скругленные углы 17">
              <a:extLst>
                <a:ext uri="{FF2B5EF4-FFF2-40B4-BE49-F238E27FC236}">
                  <a16:creationId xmlns:a16="http://schemas.microsoft.com/office/drawing/2014/main" id="{FAE15E24-C1E5-4961-A6D6-8D4D3F9E20F2}"/>
                </a:ext>
              </a:extLst>
            </p:cNvPr>
            <p:cNvSpPr/>
            <p:nvPr/>
          </p:nvSpPr>
          <p:spPr>
            <a:xfrm>
              <a:off x="9648776" y="1681830"/>
              <a:ext cx="502758" cy="2737769"/>
            </a:xfrm>
            <a:prstGeom prst="roundRect">
              <a:avLst/>
            </a:prstGeom>
            <a:solidFill>
              <a:srgbClr val="C00000">
                <a:alpha val="10000"/>
              </a:srgbClr>
            </a:solidFill>
            <a:ln w="28575" cap="flat" cmpd="sng" algn="ctr">
              <a:solidFill>
                <a:srgbClr val="C0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ru-RU"/>
            </a:p>
          </p:txBody>
        </p:sp>
        <p:sp>
          <p:nvSpPr>
            <p:cNvPr id="19" name="Прямоугольник: скругленные углы 18">
              <a:extLst>
                <a:ext uri="{FF2B5EF4-FFF2-40B4-BE49-F238E27FC236}">
                  <a16:creationId xmlns:a16="http://schemas.microsoft.com/office/drawing/2014/main" id="{71A4BA77-2171-4EB0-94C5-2B3742F8DA14}"/>
                </a:ext>
              </a:extLst>
            </p:cNvPr>
            <p:cNvSpPr/>
            <p:nvPr/>
          </p:nvSpPr>
          <p:spPr>
            <a:xfrm>
              <a:off x="10902199" y="1482769"/>
              <a:ext cx="358468" cy="4223763"/>
            </a:xfrm>
            <a:prstGeom prst="roundRect">
              <a:avLst/>
            </a:prstGeom>
            <a:solidFill>
              <a:srgbClr val="C00000">
                <a:alpha val="10000"/>
              </a:srgbClr>
            </a:solidFill>
            <a:ln w="28575" cap="flat" cmpd="sng" algn="ctr">
              <a:solidFill>
                <a:srgbClr val="C0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ru-RU"/>
            </a:p>
          </p:txBody>
        </p:sp>
        <p:sp>
          <p:nvSpPr>
            <p:cNvPr id="23" name="Прямоугольник: скругленные углы 22">
              <a:extLst>
                <a:ext uri="{FF2B5EF4-FFF2-40B4-BE49-F238E27FC236}">
                  <a16:creationId xmlns:a16="http://schemas.microsoft.com/office/drawing/2014/main" id="{4C8BCC22-4C18-4A93-974C-7D9DACD8B8B4}"/>
                </a:ext>
              </a:extLst>
            </p:cNvPr>
            <p:cNvSpPr/>
            <p:nvPr/>
          </p:nvSpPr>
          <p:spPr>
            <a:xfrm>
              <a:off x="7653867" y="1755192"/>
              <a:ext cx="256914" cy="1242008"/>
            </a:xfrm>
            <a:prstGeom prst="roundRect">
              <a:avLst/>
            </a:prstGeom>
            <a:solidFill>
              <a:srgbClr val="C00000">
                <a:alpha val="10000"/>
              </a:srgbClr>
            </a:solidFill>
            <a:ln w="28575" cap="flat" cmpd="sng" algn="ctr">
              <a:solidFill>
                <a:srgbClr val="C0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ru-RU"/>
            </a:p>
          </p:txBody>
        </p:sp>
      </p:grpSp>
      <p:pic>
        <p:nvPicPr>
          <p:cNvPr id="3" name="Рисунок 2">
            <a:extLst>
              <a:ext uri="{FF2B5EF4-FFF2-40B4-BE49-F238E27FC236}">
                <a16:creationId xmlns:a16="http://schemas.microsoft.com/office/drawing/2014/main" id="{055C5C58-C818-426A-B53A-1BF7D801AC1A}"/>
              </a:ext>
            </a:extLst>
          </p:cNvPr>
          <p:cNvPicPr>
            <a:picLocks noChangeAspect="1"/>
          </p:cNvPicPr>
          <p:nvPr/>
        </p:nvPicPr>
        <p:blipFill>
          <a:blip r:embed="rId5"/>
          <a:stretch>
            <a:fillRect/>
          </a:stretch>
        </p:blipFill>
        <p:spPr>
          <a:xfrm>
            <a:off x="46972" y="1338795"/>
            <a:ext cx="6110486" cy="5282701"/>
          </a:xfrm>
          <a:prstGeom prst="rect">
            <a:avLst/>
          </a:prstGeom>
        </p:spPr>
      </p:pic>
      <p:sp>
        <p:nvSpPr>
          <p:cNvPr id="20" name="TextBox 19">
            <a:extLst>
              <a:ext uri="{FF2B5EF4-FFF2-40B4-BE49-F238E27FC236}">
                <a16:creationId xmlns:a16="http://schemas.microsoft.com/office/drawing/2014/main" id="{DBF4FC3B-544B-412C-8A7F-F83A3349450B}"/>
              </a:ext>
            </a:extLst>
          </p:cNvPr>
          <p:cNvSpPr txBox="1"/>
          <p:nvPr/>
        </p:nvSpPr>
        <p:spPr>
          <a:xfrm>
            <a:off x="1108360" y="934608"/>
            <a:ext cx="4399466" cy="369332"/>
          </a:xfrm>
          <a:prstGeom prst="rect">
            <a:avLst/>
          </a:prstGeom>
          <a:noFill/>
        </p:spPr>
        <p:txBody>
          <a:bodyPr wrap="square">
            <a:spAutoFit/>
          </a:bodyPr>
          <a:lstStyle/>
          <a:p>
            <a:pPr algn="ctr"/>
            <a:r>
              <a:rPr lang="ru-RU" sz="1800" dirty="0">
                <a:latin typeface="Cambria" panose="02040503050406030204" pitchFamily="18" charset="0"/>
                <a:ea typeface="Cambria" panose="02040503050406030204" pitchFamily="18" charset="0"/>
              </a:rPr>
              <a:t>«Белый шум» – случайные колебания</a:t>
            </a:r>
            <a:endParaRPr lang="ru-RU" sz="1800" dirty="0"/>
          </a:p>
        </p:txBody>
      </p:sp>
    </p:spTree>
    <p:extLst>
      <p:ext uri="{BB962C8B-B14F-4D97-AF65-F5344CB8AC3E}">
        <p14:creationId xmlns:p14="http://schemas.microsoft.com/office/powerpoint/2010/main" val="15937265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5" name="Google Shape;235;p24"/>
          <p:cNvSpPr txBox="1">
            <a:spLocks noGrp="1"/>
          </p:cNvSpPr>
          <p:nvPr>
            <p:ph type="body" idx="1"/>
          </p:nvPr>
        </p:nvSpPr>
        <p:spPr>
          <a:xfrm>
            <a:off x="266537" y="1529096"/>
            <a:ext cx="11658926" cy="3521876"/>
          </a:xfrm>
          <a:prstGeom prst="rect">
            <a:avLst/>
          </a:prstGeom>
        </p:spPr>
        <p:txBody>
          <a:bodyPr spcFirstLastPara="1" wrap="square" lIns="121900" tIns="121900" rIns="121900" bIns="121900" anchor="t" anchorCtr="0">
            <a:noAutofit/>
          </a:bodyPr>
          <a:lstStyle/>
          <a:p>
            <a:pPr marL="0" lvl="0" indent="358775" algn="just" rtl="0">
              <a:lnSpc>
                <a:spcPct val="150000"/>
              </a:lnSpc>
              <a:spcBef>
                <a:spcPts val="0"/>
              </a:spcBef>
              <a:spcAft>
                <a:spcPts val="0"/>
              </a:spcAft>
              <a:buNone/>
            </a:pPr>
            <a:r>
              <a:rPr lang="ru-RU" sz="2400" dirty="0">
                <a:latin typeface="Cambria" panose="02040503050406030204" pitchFamily="18" charset="0"/>
                <a:ea typeface="Cambria" panose="02040503050406030204" pitchFamily="18" charset="0"/>
              </a:rPr>
              <a:t>Зачем учитывать условную гетероскедастичность при моделировании? </a:t>
            </a:r>
          </a:p>
          <a:p>
            <a:pPr marL="0" lvl="0" indent="358775" algn="just" rtl="0">
              <a:lnSpc>
                <a:spcPct val="150000"/>
              </a:lnSpc>
              <a:spcBef>
                <a:spcPts val="0"/>
              </a:spcBef>
              <a:spcAft>
                <a:spcPts val="0"/>
              </a:spcAft>
              <a:buNone/>
            </a:pPr>
            <a:r>
              <a:rPr lang="ru-RU" sz="2400" b="1" dirty="0">
                <a:latin typeface="Cambria" panose="02040503050406030204" pitchFamily="18" charset="0"/>
                <a:ea typeface="Cambria" panose="02040503050406030204" pitchFamily="18" charset="0"/>
              </a:rPr>
              <a:t>Эффективность.</a:t>
            </a:r>
            <a:r>
              <a:rPr lang="ru-RU" sz="2400" dirty="0">
                <a:latin typeface="Cambria" panose="02040503050406030204" pitchFamily="18" charset="0"/>
                <a:ea typeface="Cambria" panose="02040503050406030204" pitchFamily="18" charset="0"/>
              </a:rPr>
              <a:t> Мы знаем, что корректный учет гетероскедастичности позволяет получить более точные оценки коэффициентов. </a:t>
            </a:r>
          </a:p>
          <a:p>
            <a:pPr marL="0" lvl="0" indent="358775" algn="just" rtl="0">
              <a:lnSpc>
                <a:spcPct val="150000"/>
              </a:lnSpc>
              <a:spcBef>
                <a:spcPts val="0"/>
              </a:spcBef>
              <a:spcAft>
                <a:spcPts val="0"/>
              </a:spcAft>
              <a:buNone/>
            </a:pPr>
            <a:r>
              <a:rPr lang="ru-RU" sz="2400" b="1" dirty="0">
                <a:latin typeface="Cambria" panose="02040503050406030204" pitchFamily="18" charset="0"/>
                <a:ea typeface="Cambria" panose="02040503050406030204" pitchFamily="18" charset="0"/>
              </a:rPr>
              <a:t>Предсказание волатильности</a:t>
            </a:r>
            <a:r>
              <a:rPr lang="ru-RU" sz="2400" dirty="0">
                <a:latin typeface="Cambria" panose="02040503050406030204" pitchFamily="18" charset="0"/>
                <a:ea typeface="Cambria" panose="02040503050406030204" pitchFamily="18" charset="0"/>
              </a:rPr>
              <a:t>. Иногда при анализе динамики финансовых переменных важно уметь предсказывать их волатильность (дисперсию). Например, для оценки степени рискованности актива. </a:t>
            </a:r>
          </a:p>
        </p:txBody>
      </p:sp>
      <p:sp>
        <p:nvSpPr>
          <p:cNvPr id="237" name="Google Shape;237;p24"/>
          <p:cNvSpPr txBox="1">
            <a:spLocks noGrp="1"/>
          </p:cNvSpPr>
          <p:nvPr>
            <p:ph type="subTitle" idx="4"/>
          </p:nvPr>
        </p:nvSpPr>
        <p:spPr>
          <a:xfrm>
            <a:off x="4360127" y="312025"/>
            <a:ext cx="7553323" cy="575100"/>
          </a:xfrm>
          <a:prstGeom prst="rect">
            <a:avLst/>
          </a:prstGeom>
        </p:spPr>
        <p:txBody>
          <a:bodyPr spcFirstLastPara="1" wrap="square" lIns="121900" tIns="121900" rIns="121900" bIns="121900" anchor="b" anchorCtr="0">
            <a:noAutofit/>
          </a:bodyPr>
          <a:lstStyle/>
          <a:p>
            <a:pPr marL="0" lvl="0" indent="0" algn="r" rtl="0">
              <a:spcBef>
                <a:spcPts val="0"/>
              </a:spcBef>
              <a:spcAft>
                <a:spcPts val="0"/>
              </a:spcAft>
              <a:buNone/>
            </a:pPr>
            <a:r>
              <a:rPr lang="ru-RU" dirty="0">
                <a:latin typeface="Cambria" panose="02040503050406030204" pitchFamily="18" charset="0"/>
                <a:ea typeface="Cambria" panose="02040503050406030204" pitchFamily="18" charset="0"/>
              </a:rPr>
              <a:t>Авторегрессионные модели с условной гетероскедастичнонстью</a:t>
            </a:r>
          </a:p>
        </p:txBody>
      </p:sp>
      <p:pic>
        <p:nvPicPr>
          <p:cNvPr id="11" name="Рисунок 10">
            <a:extLst>
              <a:ext uri="{FF2B5EF4-FFF2-40B4-BE49-F238E27FC236}">
                <a16:creationId xmlns:a16="http://schemas.microsoft.com/office/drawing/2014/main" id="{63AE8E5E-D5DC-46A8-AB91-8B465964DF27}"/>
              </a:ext>
            </a:extLst>
          </p:cNvPr>
          <p:cNvPicPr>
            <a:picLocks noChangeAspect="1"/>
          </p:cNvPicPr>
          <p:nvPr/>
        </p:nvPicPr>
        <p:blipFill>
          <a:blip r:embed="rId3"/>
          <a:stretch>
            <a:fillRect/>
          </a:stretch>
        </p:blipFill>
        <p:spPr>
          <a:xfrm>
            <a:off x="1" y="5209945"/>
            <a:ext cx="184150" cy="1648055"/>
          </a:xfrm>
          <a:prstGeom prst="rect">
            <a:avLst/>
          </a:prstGeom>
        </p:spPr>
      </p:pic>
    </p:spTree>
    <p:extLst>
      <p:ext uri="{BB962C8B-B14F-4D97-AF65-F5344CB8AC3E}">
        <p14:creationId xmlns:p14="http://schemas.microsoft.com/office/powerpoint/2010/main" val="32571901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5" name="Google Shape;235;p24"/>
          <p:cNvSpPr txBox="1">
            <a:spLocks noGrp="1"/>
          </p:cNvSpPr>
          <p:nvPr>
            <p:ph type="body" idx="1"/>
          </p:nvPr>
        </p:nvSpPr>
        <p:spPr>
          <a:xfrm>
            <a:off x="266537" y="1529095"/>
            <a:ext cx="11658926" cy="4291133"/>
          </a:xfrm>
          <a:prstGeom prst="rect">
            <a:avLst/>
          </a:prstGeom>
        </p:spPr>
        <p:txBody>
          <a:bodyPr spcFirstLastPara="1" wrap="square" lIns="121900" tIns="121900" rIns="121900" bIns="121900" anchor="t" anchorCtr="0">
            <a:noAutofit/>
          </a:bodyPr>
          <a:lstStyle/>
          <a:p>
            <a:pPr marL="0" lvl="0" indent="358775" algn="just" rtl="0">
              <a:lnSpc>
                <a:spcPct val="150000"/>
              </a:lnSpc>
              <a:spcBef>
                <a:spcPts val="0"/>
              </a:spcBef>
              <a:spcAft>
                <a:spcPts val="0"/>
              </a:spcAft>
              <a:buNone/>
            </a:pPr>
            <a:r>
              <a:rPr lang="ru-RU" sz="2400" dirty="0">
                <a:latin typeface="Cambria" panose="02040503050406030204" pitchFamily="18" charset="0"/>
                <a:ea typeface="Cambria" panose="02040503050406030204" pitchFamily="18" charset="0"/>
              </a:rPr>
              <a:t>Ключевой особенностью моделей </a:t>
            </a:r>
            <a:r>
              <a:rPr lang="ru-RU" sz="2400" i="1" dirty="0">
                <a:latin typeface="Cambria" panose="02040503050406030204" pitchFamily="18" charset="0"/>
                <a:ea typeface="Cambria" panose="02040503050406030204" pitchFamily="18" charset="0"/>
              </a:rPr>
              <a:t>ARCH</a:t>
            </a:r>
            <a:r>
              <a:rPr lang="ru-RU" sz="2400" dirty="0">
                <a:latin typeface="Cambria" panose="02040503050406030204" pitchFamily="18" charset="0"/>
                <a:ea typeface="Cambria" panose="02040503050406030204" pitchFamily="18" charset="0"/>
              </a:rPr>
              <a:t> (</a:t>
            </a:r>
            <a:r>
              <a:rPr lang="ru-RU" sz="2400" dirty="0" err="1">
                <a:latin typeface="Cambria" panose="02040503050406030204" pitchFamily="18" charset="0"/>
                <a:ea typeface="Cambria" panose="02040503050406030204" pitchFamily="18" charset="0"/>
              </a:rPr>
              <a:t>AutoRegressive</a:t>
            </a:r>
            <a:r>
              <a:rPr lang="ru-RU" sz="2400" dirty="0">
                <a:latin typeface="Cambria" panose="02040503050406030204" pitchFamily="18" charset="0"/>
                <a:ea typeface="Cambria" panose="02040503050406030204" pitchFamily="18" charset="0"/>
              </a:rPr>
              <a:t> </a:t>
            </a:r>
            <a:r>
              <a:rPr lang="ru-RU" sz="2400" dirty="0" err="1">
                <a:latin typeface="Cambria" panose="02040503050406030204" pitchFamily="18" charset="0"/>
                <a:ea typeface="Cambria" panose="02040503050406030204" pitchFamily="18" charset="0"/>
              </a:rPr>
              <a:t>Conditional</a:t>
            </a:r>
            <a:r>
              <a:rPr lang="ru-RU" sz="2400" dirty="0">
                <a:latin typeface="Cambria" panose="02040503050406030204" pitchFamily="18" charset="0"/>
                <a:ea typeface="Cambria" panose="02040503050406030204" pitchFamily="18" charset="0"/>
              </a:rPr>
              <a:t> </a:t>
            </a:r>
            <a:r>
              <a:rPr lang="ru-RU" sz="2400" dirty="0" err="1">
                <a:latin typeface="Cambria" panose="02040503050406030204" pitchFamily="18" charset="0"/>
                <a:ea typeface="Cambria" panose="02040503050406030204" pitchFamily="18" charset="0"/>
              </a:rPr>
              <a:t>Heteroscedasticity</a:t>
            </a:r>
            <a:r>
              <a:rPr lang="ru-RU" sz="2400" dirty="0">
                <a:latin typeface="Cambria" panose="02040503050406030204" pitchFamily="18" charset="0"/>
                <a:ea typeface="Cambria" panose="02040503050406030204" pitchFamily="18" charset="0"/>
              </a:rPr>
              <a:t>) и </a:t>
            </a:r>
            <a:r>
              <a:rPr lang="ru-RU" sz="2400" i="1" dirty="0">
                <a:latin typeface="Cambria" panose="02040503050406030204" pitchFamily="18" charset="0"/>
                <a:ea typeface="Cambria" panose="02040503050406030204" pitchFamily="18" charset="0"/>
              </a:rPr>
              <a:t>GARCH</a:t>
            </a:r>
            <a:r>
              <a:rPr lang="ru-RU" sz="2400" dirty="0">
                <a:latin typeface="Cambria" panose="02040503050406030204" pitchFamily="18" charset="0"/>
                <a:ea typeface="Cambria" panose="02040503050406030204" pitchFamily="18" charset="0"/>
              </a:rPr>
              <a:t> (</a:t>
            </a:r>
            <a:r>
              <a:rPr lang="ru-RU" sz="2400" i="1" dirty="0">
                <a:latin typeface="Cambria" panose="02040503050406030204" pitchFamily="18" charset="0"/>
                <a:ea typeface="Cambria" panose="02040503050406030204" pitchFamily="18" charset="0"/>
              </a:rPr>
              <a:t>General</a:t>
            </a:r>
            <a:r>
              <a:rPr lang="ru-RU" sz="2400" dirty="0">
                <a:latin typeface="Cambria" panose="02040503050406030204" pitchFamily="18" charset="0"/>
                <a:ea typeface="Cambria" panose="02040503050406030204" pitchFamily="18" charset="0"/>
              </a:rPr>
              <a:t> </a:t>
            </a:r>
            <a:r>
              <a:rPr lang="ru-RU" sz="2400" i="1" dirty="0">
                <a:latin typeface="Cambria" panose="02040503050406030204" pitchFamily="18" charset="0"/>
                <a:ea typeface="Cambria" panose="02040503050406030204" pitchFamily="18" charset="0"/>
              </a:rPr>
              <a:t>ARCH</a:t>
            </a:r>
            <a:r>
              <a:rPr lang="ru-RU" sz="2400" dirty="0">
                <a:latin typeface="Cambria" panose="02040503050406030204" pitchFamily="18" charset="0"/>
                <a:ea typeface="Cambria" panose="02040503050406030204" pitchFamily="18" charset="0"/>
              </a:rPr>
              <a:t>) является разграничение условных и безусловных дисперсий.</a:t>
            </a:r>
          </a:p>
          <a:p>
            <a:pPr marL="0" lvl="0" indent="358775" algn="just" rtl="0">
              <a:lnSpc>
                <a:spcPct val="150000"/>
              </a:lnSpc>
              <a:spcBef>
                <a:spcPts val="0"/>
              </a:spcBef>
              <a:spcAft>
                <a:spcPts val="0"/>
              </a:spcAft>
              <a:buNone/>
            </a:pPr>
            <a:r>
              <a:rPr lang="ru-RU" sz="2400" dirty="0">
                <a:latin typeface="Cambria" panose="02040503050406030204" pitchFamily="18" charset="0"/>
                <a:ea typeface="Cambria" panose="02040503050406030204" pitchFamily="18" charset="0"/>
              </a:rPr>
              <a:t>В то время как безусловная матрица ковариаций для представляющих интерес переменных может быть неизменной во времени, условные дисперсии и ковариации часто зависят нетривиальным образом от состояний изучаемых явлений или процессов в прошлом.</a:t>
            </a:r>
          </a:p>
        </p:txBody>
      </p:sp>
      <p:sp>
        <p:nvSpPr>
          <p:cNvPr id="237" name="Google Shape;237;p24"/>
          <p:cNvSpPr txBox="1">
            <a:spLocks noGrp="1"/>
          </p:cNvSpPr>
          <p:nvPr>
            <p:ph type="subTitle" idx="4"/>
          </p:nvPr>
        </p:nvSpPr>
        <p:spPr>
          <a:xfrm>
            <a:off x="4360127" y="312025"/>
            <a:ext cx="7553323" cy="575100"/>
          </a:xfrm>
          <a:prstGeom prst="rect">
            <a:avLst/>
          </a:prstGeom>
        </p:spPr>
        <p:txBody>
          <a:bodyPr spcFirstLastPara="1" wrap="square" lIns="121900" tIns="121900" rIns="121900" bIns="121900" anchor="b" anchorCtr="0">
            <a:noAutofit/>
          </a:bodyPr>
          <a:lstStyle/>
          <a:p>
            <a:pPr marL="0" lvl="0" indent="0" algn="r" rtl="0">
              <a:spcBef>
                <a:spcPts val="0"/>
              </a:spcBef>
              <a:spcAft>
                <a:spcPts val="0"/>
              </a:spcAft>
              <a:buNone/>
            </a:pPr>
            <a:r>
              <a:rPr lang="ru-RU" dirty="0">
                <a:latin typeface="Cambria" panose="02040503050406030204" pitchFamily="18" charset="0"/>
                <a:ea typeface="Cambria" panose="02040503050406030204" pitchFamily="18" charset="0"/>
              </a:rPr>
              <a:t>Авторегрессионные модели с условной гетероскедастичнонстью</a:t>
            </a:r>
          </a:p>
        </p:txBody>
      </p:sp>
      <p:pic>
        <p:nvPicPr>
          <p:cNvPr id="11" name="Рисунок 10">
            <a:extLst>
              <a:ext uri="{FF2B5EF4-FFF2-40B4-BE49-F238E27FC236}">
                <a16:creationId xmlns:a16="http://schemas.microsoft.com/office/drawing/2014/main" id="{63AE8E5E-D5DC-46A8-AB91-8B465964DF27}"/>
              </a:ext>
            </a:extLst>
          </p:cNvPr>
          <p:cNvPicPr>
            <a:picLocks noChangeAspect="1"/>
          </p:cNvPicPr>
          <p:nvPr/>
        </p:nvPicPr>
        <p:blipFill>
          <a:blip r:embed="rId3"/>
          <a:stretch>
            <a:fillRect/>
          </a:stretch>
        </p:blipFill>
        <p:spPr>
          <a:xfrm>
            <a:off x="1" y="5209945"/>
            <a:ext cx="184150" cy="1648055"/>
          </a:xfrm>
          <a:prstGeom prst="rect">
            <a:avLst/>
          </a:prstGeom>
        </p:spPr>
      </p:pic>
    </p:spTree>
    <p:extLst>
      <p:ext uri="{BB962C8B-B14F-4D97-AF65-F5344CB8AC3E}">
        <p14:creationId xmlns:p14="http://schemas.microsoft.com/office/powerpoint/2010/main" val="12243678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5" name="Google Shape;235;p24"/>
          <p:cNvSpPr txBox="1">
            <a:spLocks noGrp="1"/>
          </p:cNvSpPr>
          <p:nvPr>
            <p:ph type="body" idx="1"/>
          </p:nvPr>
        </p:nvSpPr>
        <p:spPr>
          <a:xfrm>
            <a:off x="266537" y="1081070"/>
            <a:ext cx="11658926" cy="4875230"/>
          </a:xfrm>
          <a:prstGeom prst="rect">
            <a:avLst/>
          </a:prstGeom>
        </p:spPr>
        <p:txBody>
          <a:bodyPr spcFirstLastPara="1" wrap="square" lIns="121900" tIns="121900" rIns="121900" bIns="121900" anchor="t" anchorCtr="0">
            <a:noAutofit/>
          </a:bodyPr>
          <a:lstStyle/>
          <a:p>
            <a:pPr marL="0" lvl="0" indent="358775" algn="just" rtl="0">
              <a:lnSpc>
                <a:spcPct val="150000"/>
              </a:lnSpc>
              <a:spcBef>
                <a:spcPts val="0"/>
              </a:spcBef>
              <a:spcAft>
                <a:spcPts val="0"/>
              </a:spcAft>
              <a:buNone/>
            </a:pPr>
            <a:r>
              <a:rPr lang="ru-RU" sz="2400" dirty="0">
                <a:latin typeface="Cambria" panose="02040503050406030204" pitchFamily="18" charset="0"/>
                <a:ea typeface="Cambria" panose="02040503050406030204" pitchFamily="18" charset="0"/>
              </a:rPr>
              <a:t>Условной дисперсией называется дисперсия случайной переменной, обусловленная информацией о других случайных переменных, то есть дисперсия, найденная при условии наличия знаний о дисперсии в предыдущие моменты времени: </a:t>
            </a:r>
            <a:endParaRPr lang="en-US" sz="2400" dirty="0">
              <a:latin typeface="Cambria" panose="02040503050406030204" pitchFamily="18" charset="0"/>
              <a:ea typeface="Cambria" panose="02040503050406030204" pitchFamily="18" charset="0"/>
            </a:endParaRPr>
          </a:p>
        </p:txBody>
      </p:sp>
      <p:sp>
        <p:nvSpPr>
          <p:cNvPr id="237" name="Google Shape;237;p24"/>
          <p:cNvSpPr txBox="1">
            <a:spLocks noGrp="1"/>
          </p:cNvSpPr>
          <p:nvPr>
            <p:ph type="subTitle" idx="4"/>
          </p:nvPr>
        </p:nvSpPr>
        <p:spPr>
          <a:xfrm>
            <a:off x="4360127" y="312025"/>
            <a:ext cx="7553323" cy="575100"/>
          </a:xfrm>
          <a:prstGeom prst="rect">
            <a:avLst/>
          </a:prstGeom>
        </p:spPr>
        <p:txBody>
          <a:bodyPr spcFirstLastPara="1" wrap="square" lIns="121900" tIns="121900" rIns="121900" bIns="121900" anchor="b" anchorCtr="0">
            <a:noAutofit/>
          </a:bodyPr>
          <a:lstStyle/>
          <a:p>
            <a:pPr marL="0" lvl="0" indent="0" algn="r" rtl="0">
              <a:spcBef>
                <a:spcPts val="0"/>
              </a:spcBef>
              <a:spcAft>
                <a:spcPts val="0"/>
              </a:spcAft>
              <a:buNone/>
            </a:pPr>
            <a:r>
              <a:rPr lang="ru-RU" dirty="0">
                <a:latin typeface="Cambria" panose="02040503050406030204" pitchFamily="18" charset="0"/>
                <a:ea typeface="Cambria" panose="02040503050406030204" pitchFamily="18" charset="0"/>
              </a:rPr>
              <a:t>Авторегрессионные модели с условной гетероскедастичнонстью</a:t>
            </a:r>
          </a:p>
        </p:txBody>
      </p:sp>
      <p:pic>
        <p:nvPicPr>
          <p:cNvPr id="11" name="Рисунок 10">
            <a:extLst>
              <a:ext uri="{FF2B5EF4-FFF2-40B4-BE49-F238E27FC236}">
                <a16:creationId xmlns:a16="http://schemas.microsoft.com/office/drawing/2014/main" id="{63AE8E5E-D5DC-46A8-AB91-8B465964DF27}"/>
              </a:ext>
            </a:extLst>
          </p:cNvPr>
          <p:cNvPicPr>
            <a:picLocks noChangeAspect="1"/>
          </p:cNvPicPr>
          <p:nvPr/>
        </p:nvPicPr>
        <p:blipFill>
          <a:blip r:embed="rId4"/>
          <a:stretch>
            <a:fillRect/>
          </a:stretch>
        </p:blipFill>
        <p:spPr>
          <a:xfrm>
            <a:off x="1" y="5209945"/>
            <a:ext cx="184150" cy="1648055"/>
          </a:xfrm>
          <a:prstGeom prst="rect">
            <a:avLst/>
          </a:prstGeom>
        </p:spPr>
      </p:pic>
      <p:graphicFrame>
        <p:nvGraphicFramePr>
          <p:cNvPr id="2" name="Объект 1">
            <a:extLst>
              <a:ext uri="{FF2B5EF4-FFF2-40B4-BE49-F238E27FC236}">
                <a16:creationId xmlns:a16="http://schemas.microsoft.com/office/drawing/2014/main" id="{17352259-D51B-480E-9F1A-1E18E5BB2D46}"/>
              </a:ext>
            </a:extLst>
          </p:cNvPr>
          <p:cNvGraphicFramePr>
            <a:graphicFrameLocks noChangeAspect="1"/>
          </p:cNvGraphicFramePr>
          <p:nvPr>
            <p:extLst>
              <p:ext uri="{D42A27DB-BD31-4B8C-83A1-F6EECF244321}">
                <p14:modId xmlns:p14="http://schemas.microsoft.com/office/powerpoint/2010/main" val="2336927263"/>
              </p:ext>
            </p:extLst>
          </p:nvPr>
        </p:nvGraphicFramePr>
        <p:xfrm>
          <a:off x="1933450" y="2879585"/>
          <a:ext cx="3036235" cy="549414"/>
        </p:xfrm>
        <a:graphic>
          <a:graphicData uri="http://schemas.openxmlformats.org/presentationml/2006/ole">
            <mc:AlternateContent xmlns:mc="http://schemas.openxmlformats.org/markup-compatibility/2006">
              <mc:Choice xmlns:v="urn:schemas-microsoft-com:vml" Requires="v">
                <p:oleObj spid="_x0000_s5125" name="Equation" r:id="rId5" imgW="1333440" imgH="241200" progId="Equation.DSMT4">
                  <p:embed/>
                </p:oleObj>
              </mc:Choice>
              <mc:Fallback>
                <p:oleObj name="Equation" r:id="rId5" imgW="1333440" imgH="241200" progId="Equation.DSMT4">
                  <p:embed/>
                  <p:pic>
                    <p:nvPicPr>
                      <p:cNvPr id="0" name=""/>
                      <p:cNvPicPr/>
                      <p:nvPr/>
                    </p:nvPicPr>
                    <p:blipFill>
                      <a:blip r:embed="rId6"/>
                      <a:stretch>
                        <a:fillRect/>
                      </a:stretch>
                    </p:blipFill>
                    <p:spPr>
                      <a:xfrm>
                        <a:off x="1933450" y="2879585"/>
                        <a:ext cx="3036235" cy="549414"/>
                      </a:xfrm>
                      <a:prstGeom prst="rect">
                        <a:avLst/>
                      </a:prstGeom>
                    </p:spPr>
                  </p:pic>
                </p:oleObj>
              </mc:Fallback>
            </mc:AlternateContent>
          </a:graphicData>
        </a:graphic>
      </p:graphicFrame>
      <p:graphicFrame>
        <p:nvGraphicFramePr>
          <p:cNvPr id="3" name="Объект 2">
            <a:extLst>
              <a:ext uri="{FF2B5EF4-FFF2-40B4-BE49-F238E27FC236}">
                <a16:creationId xmlns:a16="http://schemas.microsoft.com/office/drawing/2014/main" id="{9DABF422-F4C3-490D-BCAE-2E62FACFFE15}"/>
              </a:ext>
            </a:extLst>
          </p:cNvPr>
          <p:cNvGraphicFramePr>
            <a:graphicFrameLocks noChangeAspect="1"/>
          </p:cNvGraphicFramePr>
          <p:nvPr>
            <p:extLst>
              <p:ext uri="{D42A27DB-BD31-4B8C-83A1-F6EECF244321}">
                <p14:modId xmlns:p14="http://schemas.microsoft.com/office/powerpoint/2010/main" val="951995255"/>
              </p:ext>
            </p:extLst>
          </p:nvPr>
        </p:nvGraphicFramePr>
        <p:xfrm>
          <a:off x="7191535" y="3777286"/>
          <a:ext cx="2226573" cy="549414"/>
        </p:xfrm>
        <a:graphic>
          <a:graphicData uri="http://schemas.openxmlformats.org/presentationml/2006/ole">
            <mc:AlternateContent xmlns:mc="http://schemas.openxmlformats.org/markup-compatibility/2006">
              <mc:Choice xmlns:v="urn:schemas-microsoft-com:vml" Requires="v">
                <p:oleObj spid="_x0000_s5126" name="Equation" r:id="rId7" imgW="977760" imgH="241200" progId="Equation.DSMT4">
                  <p:embed/>
                </p:oleObj>
              </mc:Choice>
              <mc:Fallback>
                <p:oleObj name="Equation" r:id="rId7" imgW="977760" imgH="241200" progId="Equation.DSMT4">
                  <p:embed/>
                  <p:pic>
                    <p:nvPicPr>
                      <p:cNvPr id="0" name=""/>
                      <p:cNvPicPr/>
                      <p:nvPr/>
                    </p:nvPicPr>
                    <p:blipFill>
                      <a:blip r:embed="rId8"/>
                      <a:stretch>
                        <a:fillRect/>
                      </a:stretch>
                    </p:blipFill>
                    <p:spPr>
                      <a:xfrm>
                        <a:off x="7191535" y="3777286"/>
                        <a:ext cx="2226573" cy="549414"/>
                      </a:xfrm>
                      <a:prstGeom prst="rect">
                        <a:avLst/>
                      </a:prstGeom>
                    </p:spPr>
                  </p:pic>
                </p:oleObj>
              </mc:Fallback>
            </mc:AlternateContent>
          </a:graphicData>
        </a:graphic>
      </p:graphicFrame>
      <p:sp>
        <p:nvSpPr>
          <p:cNvPr id="8" name="TextBox 7">
            <a:extLst>
              <a:ext uri="{FF2B5EF4-FFF2-40B4-BE49-F238E27FC236}">
                <a16:creationId xmlns:a16="http://schemas.microsoft.com/office/drawing/2014/main" id="{ACCBEC08-6A77-464F-A544-5A128EC8571C}"/>
              </a:ext>
            </a:extLst>
          </p:cNvPr>
          <p:cNvSpPr txBox="1"/>
          <p:nvPr/>
        </p:nvSpPr>
        <p:spPr>
          <a:xfrm>
            <a:off x="266537" y="3777286"/>
            <a:ext cx="11646913" cy="1569660"/>
          </a:xfrm>
          <a:prstGeom prst="rect">
            <a:avLst/>
          </a:prstGeom>
          <a:noFill/>
        </p:spPr>
        <p:txBody>
          <a:bodyPr wrap="square">
            <a:spAutoFit/>
          </a:bodyPr>
          <a:lstStyle/>
          <a:p>
            <a:r>
              <a:rPr lang="ru-RU" sz="2400" dirty="0">
                <a:effectLst/>
                <a:latin typeface="Cambria" panose="02040503050406030204" pitchFamily="18" charset="0"/>
                <a:ea typeface="Cambria" panose="02040503050406030204" pitchFamily="18" charset="0"/>
              </a:rPr>
              <a:t>ARCH(1)</a:t>
            </a:r>
            <a:r>
              <a:rPr lang="en-US" sz="2400" dirty="0">
                <a:effectLst/>
                <a:latin typeface="Cambria" panose="02040503050406030204" pitchFamily="18" charset="0"/>
                <a:ea typeface="Cambria" panose="02040503050406030204" pitchFamily="18" charset="0"/>
              </a:rPr>
              <a:t> </a:t>
            </a:r>
            <a:r>
              <a:rPr lang="ru-RU" sz="2400" dirty="0">
                <a:effectLst/>
                <a:latin typeface="Cambria" panose="02040503050406030204" pitchFamily="18" charset="0"/>
                <a:ea typeface="Cambria" panose="02040503050406030204" pitchFamily="18" charset="0"/>
              </a:rPr>
              <a:t>- модель первого порядка имеет вид</a:t>
            </a:r>
            <a:r>
              <a:rPr lang="en-US" sz="2400" dirty="0">
                <a:latin typeface="Cambria" panose="02040503050406030204" pitchFamily="18" charset="0"/>
                <a:ea typeface="Cambria" panose="02040503050406030204" pitchFamily="18" charset="0"/>
              </a:rPr>
              <a:t>:</a:t>
            </a:r>
          </a:p>
          <a:p>
            <a:endParaRPr lang="en-US" sz="2400" dirty="0">
              <a:latin typeface="Cambria" panose="02040503050406030204" pitchFamily="18" charset="0"/>
              <a:ea typeface="Cambria" panose="02040503050406030204" pitchFamily="18" charset="0"/>
            </a:endParaRPr>
          </a:p>
          <a:p>
            <a:r>
              <a:rPr lang="ru-RU" sz="2400" dirty="0">
                <a:latin typeface="Cambria" panose="02040503050406030204" pitchFamily="18" charset="0"/>
                <a:ea typeface="Cambria" panose="02040503050406030204" pitchFamily="18" charset="0"/>
              </a:rPr>
              <a:t>				где                               - остатки  полученные после предварительной оценки какой-либо модели временного ряда (например, </a:t>
            </a:r>
            <a:r>
              <a:rPr lang="en-US" sz="2400" dirty="0">
                <a:latin typeface="Cambria" panose="02040503050406030204" pitchFamily="18" charset="0"/>
                <a:ea typeface="Cambria" panose="02040503050406030204" pitchFamily="18" charset="0"/>
              </a:rPr>
              <a:t>AR</a:t>
            </a:r>
            <a:r>
              <a:rPr lang="ru-RU" sz="2400" dirty="0">
                <a:latin typeface="Cambria" panose="02040503050406030204" pitchFamily="18" charset="0"/>
                <a:ea typeface="Cambria" panose="02040503050406030204" pitchFamily="18" charset="0"/>
              </a:rPr>
              <a:t>)</a:t>
            </a:r>
          </a:p>
        </p:txBody>
      </p:sp>
      <p:graphicFrame>
        <p:nvGraphicFramePr>
          <p:cNvPr id="5" name="Объект 4">
            <a:extLst>
              <a:ext uri="{FF2B5EF4-FFF2-40B4-BE49-F238E27FC236}">
                <a16:creationId xmlns:a16="http://schemas.microsoft.com/office/drawing/2014/main" id="{CC4859BF-D3FF-4F17-8ADB-09C8FC8000B9}"/>
              </a:ext>
            </a:extLst>
          </p:cNvPr>
          <p:cNvGraphicFramePr>
            <a:graphicFrameLocks noChangeAspect="1"/>
          </p:cNvGraphicFramePr>
          <p:nvPr>
            <p:extLst>
              <p:ext uri="{D42A27DB-BD31-4B8C-83A1-F6EECF244321}">
                <p14:modId xmlns:p14="http://schemas.microsoft.com/office/powerpoint/2010/main" val="3598603447"/>
              </p:ext>
            </p:extLst>
          </p:nvPr>
        </p:nvGraphicFramePr>
        <p:xfrm>
          <a:off x="4833457" y="4405828"/>
          <a:ext cx="1563125" cy="596829"/>
        </p:xfrm>
        <a:graphic>
          <a:graphicData uri="http://schemas.openxmlformats.org/presentationml/2006/ole">
            <mc:AlternateContent xmlns:mc="http://schemas.openxmlformats.org/markup-compatibility/2006">
              <mc:Choice xmlns:v="urn:schemas-microsoft-com:vml" Requires="v">
                <p:oleObj spid="_x0000_s5127" name="Equation" r:id="rId9" imgW="698400" imgH="266400" progId="Equation.DSMT4">
                  <p:embed/>
                </p:oleObj>
              </mc:Choice>
              <mc:Fallback>
                <p:oleObj name="Equation" r:id="rId9" imgW="698400" imgH="266400" progId="Equation.DSMT4">
                  <p:embed/>
                  <p:pic>
                    <p:nvPicPr>
                      <p:cNvPr id="0" name=""/>
                      <p:cNvPicPr/>
                      <p:nvPr/>
                    </p:nvPicPr>
                    <p:blipFill>
                      <a:blip r:embed="rId10"/>
                      <a:stretch>
                        <a:fillRect/>
                      </a:stretch>
                    </p:blipFill>
                    <p:spPr>
                      <a:xfrm>
                        <a:off x="4833457" y="4405828"/>
                        <a:ext cx="1563125" cy="596829"/>
                      </a:xfrm>
                      <a:prstGeom prst="rect">
                        <a:avLst/>
                      </a:prstGeom>
                    </p:spPr>
                  </p:pic>
                </p:oleObj>
              </mc:Fallback>
            </mc:AlternateContent>
          </a:graphicData>
        </a:graphic>
      </p:graphicFrame>
    </p:spTree>
    <p:extLst>
      <p:ext uri="{BB962C8B-B14F-4D97-AF65-F5344CB8AC3E}">
        <p14:creationId xmlns:p14="http://schemas.microsoft.com/office/powerpoint/2010/main" val="23880075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5" name="Google Shape;235;p24"/>
          <p:cNvSpPr txBox="1">
            <a:spLocks noGrp="1"/>
          </p:cNvSpPr>
          <p:nvPr>
            <p:ph type="body" idx="1"/>
          </p:nvPr>
        </p:nvSpPr>
        <p:spPr>
          <a:xfrm>
            <a:off x="266537" y="1081070"/>
            <a:ext cx="11658926" cy="4875230"/>
          </a:xfrm>
          <a:prstGeom prst="rect">
            <a:avLst/>
          </a:prstGeom>
        </p:spPr>
        <p:txBody>
          <a:bodyPr spcFirstLastPara="1" wrap="square" lIns="121900" tIns="121900" rIns="121900" bIns="121900" anchor="t" anchorCtr="0">
            <a:noAutofit/>
          </a:bodyPr>
          <a:lstStyle/>
          <a:p>
            <a:pPr marL="0" lvl="0" indent="358775" algn="just" rtl="0">
              <a:lnSpc>
                <a:spcPct val="150000"/>
              </a:lnSpc>
              <a:spcBef>
                <a:spcPts val="0"/>
              </a:spcBef>
              <a:spcAft>
                <a:spcPts val="0"/>
              </a:spcAft>
              <a:buNone/>
            </a:pPr>
            <a:r>
              <a:rPr lang="ru-RU" sz="2400" dirty="0">
                <a:latin typeface="Cambria" panose="02040503050406030204" pitchFamily="18" charset="0"/>
                <a:ea typeface="Cambria" panose="02040503050406030204" pitchFamily="18" charset="0"/>
              </a:rPr>
              <a:t>Модель ARCH(p) (порядок авторегрессии дисперсии – p) имеет вид:</a:t>
            </a:r>
            <a:endParaRPr lang="en-US" sz="2400" dirty="0">
              <a:latin typeface="Cambria" panose="02040503050406030204" pitchFamily="18" charset="0"/>
              <a:ea typeface="Cambria" panose="02040503050406030204" pitchFamily="18" charset="0"/>
            </a:endParaRPr>
          </a:p>
        </p:txBody>
      </p:sp>
      <p:sp>
        <p:nvSpPr>
          <p:cNvPr id="237" name="Google Shape;237;p24"/>
          <p:cNvSpPr txBox="1">
            <a:spLocks noGrp="1"/>
          </p:cNvSpPr>
          <p:nvPr>
            <p:ph type="subTitle" idx="4"/>
          </p:nvPr>
        </p:nvSpPr>
        <p:spPr>
          <a:xfrm>
            <a:off x="4360127" y="312025"/>
            <a:ext cx="7553323" cy="575100"/>
          </a:xfrm>
          <a:prstGeom prst="rect">
            <a:avLst/>
          </a:prstGeom>
        </p:spPr>
        <p:txBody>
          <a:bodyPr spcFirstLastPara="1" wrap="square" lIns="121900" tIns="121900" rIns="121900" bIns="121900" anchor="b" anchorCtr="0">
            <a:noAutofit/>
          </a:bodyPr>
          <a:lstStyle/>
          <a:p>
            <a:pPr marL="0" lvl="0" indent="0" algn="r" rtl="0">
              <a:spcBef>
                <a:spcPts val="0"/>
              </a:spcBef>
              <a:spcAft>
                <a:spcPts val="0"/>
              </a:spcAft>
              <a:buNone/>
            </a:pPr>
            <a:r>
              <a:rPr lang="ru-RU" dirty="0">
                <a:latin typeface="Cambria" panose="02040503050406030204" pitchFamily="18" charset="0"/>
                <a:ea typeface="Cambria" panose="02040503050406030204" pitchFamily="18" charset="0"/>
              </a:rPr>
              <a:t>Авторегрессионные модели с условной гетероскедастичнонстью</a:t>
            </a:r>
          </a:p>
        </p:txBody>
      </p:sp>
      <p:pic>
        <p:nvPicPr>
          <p:cNvPr id="11" name="Рисунок 10">
            <a:extLst>
              <a:ext uri="{FF2B5EF4-FFF2-40B4-BE49-F238E27FC236}">
                <a16:creationId xmlns:a16="http://schemas.microsoft.com/office/drawing/2014/main" id="{63AE8E5E-D5DC-46A8-AB91-8B465964DF27}"/>
              </a:ext>
            </a:extLst>
          </p:cNvPr>
          <p:cNvPicPr>
            <a:picLocks noChangeAspect="1"/>
          </p:cNvPicPr>
          <p:nvPr/>
        </p:nvPicPr>
        <p:blipFill>
          <a:blip r:embed="rId4"/>
          <a:stretch>
            <a:fillRect/>
          </a:stretch>
        </p:blipFill>
        <p:spPr>
          <a:xfrm>
            <a:off x="1" y="5209945"/>
            <a:ext cx="184150" cy="1648055"/>
          </a:xfrm>
          <a:prstGeom prst="rect">
            <a:avLst/>
          </a:prstGeom>
        </p:spPr>
      </p:pic>
      <p:graphicFrame>
        <p:nvGraphicFramePr>
          <p:cNvPr id="4" name="Объект 3">
            <a:extLst>
              <a:ext uri="{FF2B5EF4-FFF2-40B4-BE49-F238E27FC236}">
                <a16:creationId xmlns:a16="http://schemas.microsoft.com/office/drawing/2014/main" id="{C54DA890-5D7E-463B-94E0-2FBD80107099}"/>
              </a:ext>
            </a:extLst>
          </p:cNvPr>
          <p:cNvGraphicFramePr>
            <a:graphicFrameLocks noChangeAspect="1"/>
          </p:cNvGraphicFramePr>
          <p:nvPr>
            <p:extLst>
              <p:ext uri="{D42A27DB-BD31-4B8C-83A1-F6EECF244321}">
                <p14:modId xmlns:p14="http://schemas.microsoft.com/office/powerpoint/2010/main" val="2955731570"/>
              </p:ext>
            </p:extLst>
          </p:nvPr>
        </p:nvGraphicFramePr>
        <p:xfrm>
          <a:off x="3093782" y="1832278"/>
          <a:ext cx="6004436" cy="682322"/>
        </p:xfrm>
        <a:graphic>
          <a:graphicData uri="http://schemas.openxmlformats.org/presentationml/2006/ole">
            <mc:AlternateContent xmlns:mc="http://schemas.openxmlformats.org/markup-compatibility/2006">
              <mc:Choice xmlns:v="urn:schemas-microsoft-com:vml" Requires="v">
                <p:oleObj spid="_x0000_s6147" name="Equation" r:id="rId5" imgW="2234880" imgH="253800" progId="Equation.DSMT4">
                  <p:embed/>
                </p:oleObj>
              </mc:Choice>
              <mc:Fallback>
                <p:oleObj name="Equation" r:id="rId5" imgW="2234880" imgH="253800" progId="Equation.DSMT4">
                  <p:embed/>
                  <p:pic>
                    <p:nvPicPr>
                      <p:cNvPr id="0" name=""/>
                      <p:cNvPicPr/>
                      <p:nvPr/>
                    </p:nvPicPr>
                    <p:blipFill>
                      <a:blip r:embed="rId6"/>
                      <a:stretch>
                        <a:fillRect/>
                      </a:stretch>
                    </p:blipFill>
                    <p:spPr>
                      <a:xfrm>
                        <a:off x="3093782" y="1832278"/>
                        <a:ext cx="6004436" cy="682322"/>
                      </a:xfrm>
                      <a:prstGeom prst="rect">
                        <a:avLst/>
                      </a:prstGeom>
                    </p:spPr>
                  </p:pic>
                </p:oleObj>
              </mc:Fallback>
            </mc:AlternateContent>
          </a:graphicData>
        </a:graphic>
      </p:graphicFrame>
    </p:spTree>
    <p:extLst>
      <p:ext uri="{BB962C8B-B14F-4D97-AF65-F5344CB8AC3E}">
        <p14:creationId xmlns:p14="http://schemas.microsoft.com/office/powerpoint/2010/main" val="3322767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5" name="Google Shape;235;p24"/>
          <p:cNvSpPr txBox="1">
            <a:spLocks noGrp="1"/>
          </p:cNvSpPr>
          <p:nvPr>
            <p:ph type="body" idx="1"/>
          </p:nvPr>
        </p:nvSpPr>
        <p:spPr>
          <a:xfrm>
            <a:off x="254524" y="1090622"/>
            <a:ext cx="11658926" cy="4631448"/>
          </a:xfrm>
          <a:prstGeom prst="rect">
            <a:avLst/>
          </a:prstGeom>
        </p:spPr>
        <p:txBody>
          <a:bodyPr spcFirstLastPara="1" wrap="square" lIns="121900" tIns="121900" rIns="121900" bIns="121900" anchor="t" anchorCtr="0">
            <a:noAutofit/>
          </a:bodyPr>
          <a:lstStyle/>
          <a:p>
            <a:pPr marL="0" lvl="0" indent="358775" algn="just" rtl="0">
              <a:spcBef>
                <a:spcPts val="0"/>
              </a:spcBef>
              <a:spcAft>
                <a:spcPts val="0"/>
              </a:spcAft>
              <a:buNone/>
            </a:pPr>
            <a:r>
              <a:rPr lang="ru-RU" sz="2400" b="1" dirty="0">
                <a:latin typeface="Cambria" panose="02040503050406030204" pitchFamily="18" charset="0"/>
                <a:ea typeface="Cambria" panose="02040503050406030204" pitchFamily="18" charset="0"/>
              </a:rPr>
              <a:t>Автокорреляцией </a:t>
            </a:r>
            <a:r>
              <a:rPr lang="ru-RU" sz="2400" dirty="0">
                <a:latin typeface="Cambria" panose="02040503050406030204" pitchFamily="18" charset="0"/>
                <a:ea typeface="Cambria" panose="02040503050406030204" pitchFamily="18" charset="0"/>
              </a:rPr>
              <a:t>уровней ряда называется корреляционная зависимость между последовательными уровнями временного ряда. Для измерения автокорреляции уровней ряда используется коэффициент автокорреляции.</a:t>
            </a:r>
          </a:p>
          <a:p>
            <a:pPr marL="0" indent="358775" algn="just">
              <a:buNone/>
            </a:pPr>
            <a:r>
              <a:rPr lang="ru-RU" sz="2400" dirty="0">
                <a:solidFill>
                  <a:srgbClr val="000000"/>
                </a:solidFill>
              </a:rPr>
              <a:t>Автокорреляция обычно возникает при изучении временных рядов (когда номер наблюдения соответствует моменту времени).</a:t>
            </a:r>
          </a:p>
          <a:p>
            <a:pPr marL="0" indent="358775" algn="just">
              <a:buNone/>
            </a:pPr>
            <a:r>
              <a:rPr lang="ru-RU" sz="2400" b="1" dirty="0">
                <a:solidFill>
                  <a:srgbClr val="000000"/>
                </a:solidFill>
              </a:rPr>
              <a:t>Коэффициент автокорреляции </a:t>
            </a:r>
            <a:r>
              <a:rPr lang="en-US" sz="2400" b="1" i="1" dirty="0">
                <a:solidFill>
                  <a:srgbClr val="000000"/>
                </a:solidFill>
              </a:rPr>
              <a:t>r</a:t>
            </a:r>
            <a:r>
              <a:rPr lang="en-US" sz="2400" b="1" baseline="-25000" dirty="0">
                <a:solidFill>
                  <a:srgbClr val="000000"/>
                </a:solidFill>
              </a:rPr>
              <a:t>t</a:t>
            </a:r>
            <a:r>
              <a:rPr lang="ru-RU" sz="2400" dirty="0">
                <a:solidFill>
                  <a:srgbClr val="000000"/>
                </a:solidFill>
              </a:rPr>
              <a:t> порядка </a:t>
            </a:r>
            <a:r>
              <a:rPr lang="en-US" sz="2400" i="1" dirty="0">
                <a:solidFill>
                  <a:srgbClr val="000000"/>
                </a:solidFill>
              </a:rPr>
              <a:t>t</a:t>
            </a:r>
            <a:r>
              <a:rPr lang="ru-RU" sz="2400" dirty="0">
                <a:solidFill>
                  <a:srgbClr val="000000"/>
                </a:solidFill>
              </a:rPr>
              <a:t> определяется как коэффициент корреляции между рядами </a:t>
            </a:r>
            <a:r>
              <a:rPr lang="ru-RU" sz="2400" i="1" dirty="0">
                <a:solidFill>
                  <a:srgbClr val="000000"/>
                </a:solidFill>
              </a:rPr>
              <a:t>у</a:t>
            </a:r>
            <a:r>
              <a:rPr lang="en-US" sz="2400" baseline="-25000" dirty="0">
                <a:solidFill>
                  <a:srgbClr val="000000"/>
                </a:solidFill>
              </a:rPr>
              <a:t>t</a:t>
            </a:r>
            <a:r>
              <a:rPr lang="ru-RU" sz="2400" dirty="0">
                <a:solidFill>
                  <a:srgbClr val="000000"/>
                </a:solidFill>
              </a:rPr>
              <a:t> и у</a:t>
            </a:r>
            <a:r>
              <a:rPr lang="en-US" sz="2400" baseline="-25000" dirty="0">
                <a:solidFill>
                  <a:srgbClr val="000000"/>
                </a:solidFill>
              </a:rPr>
              <a:t>t-</a:t>
            </a:r>
            <a:r>
              <a:rPr lang="en-US" sz="2400" baseline="-25000" dirty="0" err="1">
                <a:solidFill>
                  <a:srgbClr val="000000"/>
                </a:solidFill>
              </a:rPr>
              <a:t>i</a:t>
            </a:r>
            <a:r>
              <a:rPr lang="ru-RU" sz="2400" dirty="0">
                <a:solidFill>
                  <a:srgbClr val="000000"/>
                </a:solidFill>
              </a:rPr>
              <a:t> Число периодов </a:t>
            </a:r>
            <a:r>
              <a:rPr lang="en-US" sz="2400" i="1" dirty="0" err="1">
                <a:solidFill>
                  <a:srgbClr val="000000"/>
                </a:solidFill>
              </a:rPr>
              <a:t>i</a:t>
            </a:r>
            <a:r>
              <a:rPr lang="ru-RU" sz="2400" dirty="0">
                <a:solidFill>
                  <a:srgbClr val="000000"/>
                </a:solidFill>
              </a:rPr>
              <a:t>, по которым рассчитывается коэффициент автокорреляции, называется </a:t>
            </a:r>
            <a:r>
              <a:rPr lang="ru-RU" sz="2400" b="1" i="1" dirty="0">
                <a:solidFill>
                  <a:srgbClr val="000000"/>
                </a:solidFill>
              </a:rPr>
              <a:t>лагом</a:t>
            </a:r>
            <a:r>
              <a:rPr lang="ru-RU" sz="2400" dirty="0">
                <a:solidFill>
                  <a:srgbClr val="000000"/>
                </a:solidFill>
              </a:rPr>
              <a:t>.</a:t>
            </a:r>
          </a:p>
          <a:p>
            <a:pPr marL="0" indent="358775" algn="just">
              <a:buNone/>
            </a:pPr>
            <a:r>
              <a:rPr lang="ru-RU" sz="2400" dirty="0">
                <a:solidFill>
                  <a:srgbClr val="000000"/>
                </a:solidFill>
              </a:rPr>
              <a:t>Коэффициенты автокорреляции разных порядков обозначают как </a:t>
            </a:r>
            <a:r>
              <a:rPr lang="en-US" sz="2400" b="1" i="1" dirty="0" err="1">
                <a:solidFill>
                  <a:srgbClr val="000000"/>
                </a:solidFill>
              </a:rPr>
              <a:t>r</a:t>
            </a:r>
            <a:r>
              <a:rPr lang="en-US" sz="2400" b="1" baseline="-25000" dirty="0" err="1">
                <a:solidFill>
                  <a:srgbClr val="000000"/>
                </a:solidFill>
              </a:rPr>
              <a:t>k</a:t>
            </a:r>
            <a:r>
              <a:rPr lang="ru-RU" sz="2400" dirty="0">
                <a:solidFill>
                  <a:srgbClr val="000000"/>
                </a:solidFill>
              </a:rPr>
              <a:t>, где </a:t>
            </a:r>
            <a:r>
              <a:rPr lang="ru-RU" sz="2400" i="1" dirty="0">
                <a:solidFill>
                  <a:srgbClr val="000000"/>
                </a:solidFill>
              </a:rPr>
              <a:t>k</a:t>
            </a:r>
            <a:r>
              <a:rPr lang="ru-RU" sz="2400" dirty="0">
                <a:solidFill>
                  <a:srgbClr val="000000"/>
                </a:solidFill>
              </a:rPr>
              <a:t> = 1,</a:t>
            </a:r>
            <a:r>
              <a:rPr lang="en-US" sz="2400" dirty="0">
                <a:solidFill>
                  <a:srgbClr val="000000"/>
                </a:solidFill>
              </a:rPr>
              <a:t> </a:t>
            </a:r>
            <a:r>
              <a:rPr lang="ru-RU" sz="2400" dirty="0">
                <a:solidFill>
                  <a:srgbClr val="000000"/>
                </a:solidFill>
              </a:rPr>
              <a:t>2, ... указывает на порядок коэффициента автокорреляции.</a:t>
            </a:r>
            <a:endParaRPr lang="ru-RU" sz="2400" dirty="0">
              <a:latin typeface="Cambria" panose="02040503050406030204" pitchFamily="18" charset="0"/>
              <a:ea typeface="Cambria" panose="02040503050406030204" pitchFamily="18" charset="0"/>
            </a:endParaRPr>
          </a:p>
          <a:p>
            <a:pPr marL="0" lvl="0" indent="358775" algn="just" rtl="0">
              <a:spcBef>
                <a:spcPts val="0"/>
              </a:spcBef>
              <a:spcAft>
                <a:spcPts val="0"/>
              </a:spcAft>
              <a:buNone/>
            </a:pPr>
            <a:endParaRPr lang="en-US" dirty="0">
              <a:latin typeface="Cambria" panose="02040503050406030204" pitchFamily="18" charset="0"/>
              <a:ea typeface="Cambria" panose="02040503050406030204" pitchFamily="18" charset="0"/>
            </a:endParaRPr>
          </a:p>
        </p:txBody>
      </p:sp>
      <p:sp>
        <p:nvSpPr>
          <p:cNvPr id="237" name="Google Shape;237;p24"/>
          <p:cNvSpPr txBox="1">
            <a:spLocks noGrp="1"/>
          </p:cNvSpPr>
          <p:nvPr>
            <p:ph type="subTitle" idx="4"/>
          </p:nvPr>
        </p:nvSpPr>
        <p:spPr>
          <a:xfrm>
            <a:off x="6590850" y="312025"/>
            <a:ext cx="5322600" cy="575100"/>
          </a:xfrm>
          <a:prstGeom prst="rect">
            <a:avLst/>
          </a:prstGeom>
        </p:spPr>
        <p:txBody>
          <a:bodyPr spcFirstLastPara="1" wrap="square" lIns="121900" tIns="121900" rIns="121900" bIns="121900" anchor="b" anchorCtr="0">
            <a:noAutofit/>
          </a:bodyPr>
          <a:lstStyle/>
          <a:p>
            <a:pPr marL="0" lvl="0" indent="0" algn="r" rtl="0">
              <a:spcBef>
                <a:spcPts val="0"/>
              </a:spcBef>
              <a:spcAft>
                <a:spcPts val="0"/>
              </a:spcAft>
              <a:buNone/>
            </a:pPr>
            <a:r>
              <a:rPr lang="ru-RU" dirty="0">
                <a:latin typeface="Cambria" panose="02040503050406030204" pitchFamily="18" charset="0"/>
                <a:ea typeface="Cambria" panose="02040503050406030204" pitchFamily="18" charset="0"/>
              </a:rPr>
              <a:t>Авторегрессионные модели</a:t>
            </a:r>
            <a:endParaRPr dirty="0">
              <a:latin typeface="Cambria" panose="02040503050406030204" pitchFamily="18" charset="0"/>
              <a:ea typeface="Cambria" panose="02040503050406030204" pitchFamily="18" charset="0"/>
            </a:endParaRPr>
          </a:p>
        </p:txBody>
      </p:sp>
      <p:pic>
        <p:nvPicPr>
          <p:cNvPr id="11" name="Рисунок 10">
            <a:extLst>
              <a:ext uri="{FF2B5EF4-FFF2-40B4-BE49-F238E27FC236}">
                <a16:creationId xmlns:a16="http://schemas.microsoft.com/office/drawing/2014/main" id="{63AE8E5E-D5DC-46A8-AB91-8B465964DF27}"/>
              </a:ext>
            </a:extLst>
          </p:cNvPr>
          <p:cNvPicPr>
            <a:picLocks noChangeAspect="1"/>
          </p:cNvPicPr>
          <p:nvPr/>
        </p:nvPicPr>
        <p:blipFill>
          <a:blip r:embed="rId3"/>
          <a:stretch>
            <a:fillRect/>
          </a:stretch>
        </p:blipFill>
        <p:spPr>
          <a:xfrm>
            <a:off x="1" y="5209945"/>
            <a:ext cx="184150" cy="1648055"/>
          </a:xfrm>
          <a:prstGeom prst="rect">
            <a:avLst/>
          </a:prstGeom>
        </p:spPr>
      </p:pic>
    </p:spTree>
    <p:extLst>
      <p:ext uri="{BB962C8B-B14F-4D97-AF65-F5344CB8AC3E}">
        <p14:creationId xmlns:p14="http://schemas.microsoft.com/office/powerpoint/2010/main" val="35607712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5" name="Google Shape;235;p24"/>
          <p:cNvSpPr txBox="1">
            <a:spLocks noGrp="1"/>
          </p:cNvSpPr>
          <p:nvPr>
            <p:ph type="body" idx="1"/>
          </p:nvPr>
        </p:nvSpPr>
        <p:spPr>
          <a:xfrm>
            <a:off x="254524" y="1090621"/>
            <a:ext cx="11658926" cy="5455353"/>
          </a:xfrm>
          <a:prstGeom prst="rect">
            <a:avLst/>
          </a:prstGeom>
        </p:spPr>
        <p:txBody>
          <a:bodyPr spcFirstLastPara="1" wrap="square" lIns="121900" tIns="121900" rIns="121900" bIns="121900" anchor="t" anchorCtr="0">
            <a:noAutofit/>
          </a:bodyPr>
          <a:lstStyle/>
          <a:p>
            <a:pPr marL="0" indent="358775" algn="just">
              <a:lnSpc>
                <a:spcPct val="100000"/>
              </a:lnSpc>
              <a:buNone/>
            </a:pPr>
            <a:r>
              <a:rPr lang="ru-RU" sz="2400" b="1" i="1" u="none" strike="noStrike" baseline="0" dirty="0">
                <a:solidFill>
                  <a:srgbClr val="000000"/>
                </a:solidFill>
                <a:latin typeface="Cambria" panose="02040503050406030204" pitchFamily="18" charset="0"/>
                <a:ea typeface="Cambria" panose="02040503050406030204" pitchFamily="18" charset="0"/>
              </a:rPr>
              <a:t>Автокорреляционной функцией (ACF) </a:t>
            </a:r>
            <a:r>
              <a:rPr lang="ru-RU" sz="2400" u="none" strike="noStrike" baseline="0" dirty="0">
                <a:solidFill>
                  <a:srgbClr val="000000"/>
                </a:solidFill>
                <a:latin typeface="Cambria" panose="02040503050406030204" pitchFamily="18" charset="0"/>
                <a:ea typeface="Cambria" panose="02040503050406030204" pitchFamily="18" charset="0"/>
              </a:rPr>
              <a:t>временного ряда называется последовательность коэффициентов автокорреляции первого, второго и более высоких порядков. </a:t>
            </a:r>
            <a:r>
              <a:rPr lang="ru-RU" sz="2400" b="1" i="1" u="none" strike="noStrike" baseline="0" dirty="0" err="1">
                <a:solidFill>
                  <a:srgbClr val="000000"/>
                </a:solidFill>
                <a:latin typeface="Cambria" panose="02040503050406030204" pitchFamily="18" charset="0"/>
                <a:ea typeface="Cambria" panose="02040503050406030204" pitchFamily="18" charset="0"/>
              </a:rPr>
              <a:t>Коррелограммой</a:t>
            </a:r>
            <a:r>
              <a:rPr lang="ru-RU" sz="2400" u="none" strike="noStrike" baseline="0" dirty="0">
                <a:solidFill>
                  <a:srgbClr val="000000"/>
                </a:solidFill>
                <a:latin typeface="Cambria" panose="02040503050406030204" pitchFamily="18" charset="0"/>
                <a:ea typeface="Cambria" panose="02040503050406030204" pitchFamily="18" charset="0"/>
              </a:rPr>
              <a:t> называется график зависимости ее значений от величины лага (порядка коэффициента автокорреляции).</a:t>
            </a:r>
          </a:p>
          <a:p>
            <a:pPr marL="0" indent="457200" algn="just">
              <a:lnSpc>
                <a:spcPct val="100000"/>
              </a:lnSpc>
              <a:buNone/>
            </a:pPr>
            <a:r>
              <a:rPr lang="ru-RU" sz="2400" dirty="0">
                <a:solidFill>
                  <a:srgbClr val="000000"/>
                </a:solidFill>
              </a:rPr>
              <a:t>Автокорреляционную функцию обычно используют для выявления во временном ряде наличия или отсутствия трендовой и сезонной компонент:</a:t>
            </a:r>
          </a:p>
          <a:p>
            <a:pPr marL="0" indent="457200" algn="just">
              <a:lnSpc>
                <a:spcPct val="100000"/>
              </a:lnSpc>
              <a:buNone/>
            </a:pPr>
            <a:r>
              <a:rPr lang="ru-RU" sz="2400" dirty="0">
                <a:solidFill>
                  <a:srgbClr val="000000"/>
                </a:solidFill>
              </a:rPr>
              <a:t>• если наиболее высоким оказался коэффициент автокорреляции первого порядка, то исследуемый ряд </a:t>
            </a:r>
            <a:r>
              <a:rPr lang="ru-RU" sz="2400" i="1" dirty="0">
                <a:solidFill>
                  <a:srgbClr val="000000"/>
                </a:solidFill>
              </a:rPr>
              <a:t>содержит только тенденцию</a:t>
            </a:r>
            <a:r>
              <a:rPr lang="ru-RU" sz="2400" dirty="0">
                <a:solidFill>
                  <a:srgbClr val="000000"/>
                </a:solidFill>
              </a:rPr>
              <a:t>;</a:t>
            </a:r>
          </a:p>
          <a:p>
            <a:pPr marL="0" indent="457200" algn="just">
              <a:lnSpc>
                <a:spcPct val="100000"/>
              </a:lnSpc>
              <a:buNone/>
            </a:pPr>
            <a:r>
              <a:rPr lang="ru-RU" sz="2400" dirty="0">
                <a:solidFill>
                  <a:srgbClr val="000000"/>
                </a:solidFill>
              </a:rPr>
              <a:t>• если наиболее высоким оказался коэффициент автокорреляции порядка </a:t>
            </a:r>
            <a:br>
              <a:rPr lang="en-US" sz="2400" dirty="0">
                <a:solidFill>
                  <a:srgbClr val="000000"/>
                </a:solidFill>
              </a:rPr>
            </a:br>
            <a:r>
              <a:rPr lang="en-US" sz="2400" i="1" dirty="0">
                <a:solidFill>
                  <a:srgbClr val="000000"/>
                </a:solidFill>
              </a:rPr>
              <a:t>t</a:t>
            </a:r>
            <a:r>
              <a:rPr lang="en-US" sz="2400" dirty="0">
                <a:solidFill>
                  <a:srgbClr val="000000"/>
                </a:solidFill>
              </a:rPr>
              <a:t> &gt; 1</a:t>
            </a:r>
            <a:r>
              <a:rPr lang="ru-RU" sz="2400" dirty="0">
                <a:solidFill>
                  <a:srgbClr val="000000"/>
                </a:solidFill>
              </a:rPr>
              <a:t>, то ряд содержит сезонные колебания с периодом </a:t>
            </a:r>
            <a:r>
              <a:rPr lang="en-US" sz="2400" i="1" dirty="0">
                <a:solidFill>
                  <a:srgbClr val="000000"/>
                </a:solidFill>
              </a:rPr>
              <a:t>t</a:t>
            </a:r>
            <a:r>
              <a:rPr lang="ru-RU" sz="2400" dirty="0">
                <a:solidFill>
                  <a:srgbClr val="000000"/>
                </a:solidFill>
              </a:rPr>
              <a:t>;</a:t>
            </a:r>
          </a:p>
          <a:p>
            <a:pPr marL="0" indent="457200" algn="just">
              <a:lnSpc>
                <a:spcPct val="100000"/>
              </a:lnSpc>
              <a:buNone/>
            </a:pPr>
            <a:r>
              <a:rPr lang="ru-RU" sz="2400" dirty="0">
                <a:solidFill>
                  <a:srgbClr val="000000"/>
                </a:solidFill>
              </a:rPr>
              <a:t>• если ни один из коэффициентов автокорреляции не является значимым, то либо ряд не содержит тенденции и сезонных колебаний, либо ряд содержит сильную нелинейную тенденцию, для выявления которой нужно провести дополнительный анализ.</a:t>
            </a:r>
          </a:p>
          <a:p>
            <a:pPr marL="0" indent="358775" algn="just">
              <a:lnSpc>
                <a:spcPct val="100000"/>
              </a:lnSpc>
              <a:buNone/>
            </a:pPr>
            <a:endParaRPr lang="ru-RU" sz="2400" u="none" strike="noStrike" baseline="0" dirty="0">
              <a:solidFill>
                <a:srgbClr val="000000"/>
              </a:solidFill>
              <a:latin typeface="Cambria" panose="02040503050406030204" pitchFamily="18" charset="0"/>
              <a:ea typeface="Cambria" panose="02040503050406030204" pitchFamily="18" charset="0"/>
            </a:endParaRPr>
          </a:p>
          <a:p>
            <a:pPr marL="0" lvl="0" indent="358775" algn="just" rtl="0">
              <a:lnSpc>
                <a:spcPct val="100000"/>
              </a:lnSpc>
              <a:spcBef>
                <a:spcPts val="0"/>
              </a:spcBef>
              <a:spcAft>
                <a:spcPts val="0"/>
              </a:spcAft>
              <a:buNone/>
            </a:pPr>
            <a:endParaRPr lang="en-US" dirty="0">
              <a:latin typeface="Cambria" panose="02040503050406030204" pitchFamily="18" charset="0"/>
              <a:ea typeface="Cambria" panose="02040503050406030204" pitchFamily="18" charset="0"/>
            </a:endParaRPr>
          </a:p>
        </p:txBody>
      </p:sp>
      <p:sp>
        <p:nvSpPr>
          <p:cNvPr id="237" name="Google Shape;237;p24"/>
          <p:cNvSpPr txBox="1">
            <a:spLocks noGrp="1"/>
          </p:cNvSpPr>
          <p:nvPr>
            <p:ph type="subTitle" idx="4"/>
          </p:nvPr>
        </p:nvSpPr>
        <p:spPr>
          <a:xfrm>
            <a:off x="6590850" y="312025"/>
            <a:ext cx="5322600" cy="575100"/>
          </a:xfrm>
          <a:prstGeom prst="rect">
            <a:avLst/>
          </a:prstGeom>
        </p:spPr>
        <p:txBody>
          <a:bodyPr spcFirstLastPara="1" wrap="square" lIns="121900" tIns="121900" rIns="121900" bIns="121900" anchor="b" anchorCtr="0">
            <a:noAutofit/>
          </a:bodyPr>
          <a:lstStyle/>
          <a:p>
            <a:pPr marL="0" lvl="0" indent="0" algn="r" rtl="0">
              <a:spcBef>
                <a:spcPts val="0"/>
              </a:spcBef>
              <a:spcAft>
                <a:spcPts val="0"/>
              </a:spcAft>
              <a:buNone/>
            </a:pPr>
            <a:r>
              <a:rPr lang="ru-RU" dirty="0">
                <a:latin typeface="Cambria" panose="02040503050406030204" pitchFamily="18" charset="0"/>
                <a:ea typeface="Cambria" panose="02040503050406030204" pitchFamily="18" charset="0"/>
              </a:rPr>
              <a:t>Авторегрессионные модели</a:t>
            </a:r>
            <a:endParaRPr dirty="0">
              <a:latin typeface="Cambria" panose="02040503050406030204" pitchFamily="18" charset="0"/>
              <a:ea typeface="Cambria" panose="02040503050406030204" pitchFamily="18" charset="0"/>
            </a:endParaRPr>
          </a:p>
        </p:txBody>
      </p:sp>
      <p:pic>
        <p:nvPicPr>
          <p:cNvPr id="11" name="Рисунок 10">
            <a:extLst>
              <a:ext uri="{FF2B5EF4-FFF2-40B4-BE49-F238E27FC236}">
                <a16:creationId xmlns:a16="http://schemas.microsoft.com/office/drawing/2014/main" id="{63AE8E5E-D5DC-46A8-AB91-8B465964DF27}"/>
              </a:ext>
            </a:extLst>
          </p:cNvPr>
          <p:cNvPicPr>
            <a:picLocks noChangeAspect="1"/>
          </p:cNvPicPr>
          <p:nvPr/>
        </p:nvPicPr>
        <p:blipFill>
          <a:blip r:embed="rId3"/>
          <a:stretch>
            <a:fillRect/>
          </a:stretch>
        </p:blipFill>
        <p:spPr>
          <a:xfrm>
            <a:off x="1" y="5209945"/>
            <a:ext cx="184150" cy="1648055"/>
          </a:xfrm>
          <a:prstGeom prst="rect">
            <a:avLst/>
          </a:prstGeom>
        </p:spPr>
      </p:pic>
    </p:spTree>
    <p:extLst>
      <p:ext uri="{BB962C8B-B14F-4D97-AF65-F5344CB8AC3E}">
        <p14:creationId xmlns:p14="http://schemas.microsoft.com/office/powerpoint/2010/main" val="17701430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5" name="Google Shape;235;p24"/>
          <p:cNvSpPr txBox="1">
            <a:spLocks noGrp="1"/>
          </p:cNvSpPr>
          <p:nvPr>
            <p:ph type="body" idx="1"/>
          </p:nvPr>
        </p:nvSpPr>
        <p:spPr>
          <a:xfrm>
            <a:off x="254524" y="1090622"/>
            <a:ext cx="11658926" cy="3057171"/>
          </a:xfrm>
          <a:prstGeom prst="rect">
            <a:avLst/>
          </a:prstGeom>
        </p:spPr>
        <p:txBody>
          <a:bodyPr spcFirstLastPara="1" wrap="square" lIns="121900" tIns="121900" rIns="121900" bIns="121900" anchor="t" anchorCtr="0">
            <a:noAutofit/>
          </a:bodyPr>
          <a:lstStyle/>
          <a:p>
            <a:pPr marL="0" lvl="0" indent="358775" algn="just" rtl="0">
              <a:spcBef>
                <a:spcPts val="0"/>
              </a:spcBef>
              <a:spcAft>
                <a:spcPts val="0"/>
              </a:spcAft>
              <a:buNone/>
            </a:pPr>
            <a:r>
              <a:rPr lang="ru-RU" sz="2400" b="1" dirty="0">
                <a:latin typeface="Cambria" panose="02040503050406030204" pitchFamily="18" charset="0"/>
                <a:ea typeface="Cambria" panose="02040503050406030204" pitchFamily="18" charset="0"/>
              </a:rPr>
              <a:t>Авторегрессионная (</a:t>
            </a:r>
            <a:r>
              <a:rPr lang="ru-RU" sz="2400" b="1" i="1" dirty="0">
                <a:latin typeface="Cambria" panose="02040503050406030204" pitchFamily="18" charset="0"/>
                <a:ea typeface="Cambria" panose="02040503050406030204" pitchFamily="18" charset="0"/>
              </a:rPr>
              <a:t>AR</a:t>
            </a:r>
            <a:r>
              <a:rPr lang="ru-RU" sz="2400" b="1" dirty="0">
                <a:latin typeface="Cambria" panose="02040503050406030204" pitchFamily="18" charset="0"/>
                <a:ea typeface="Cambria" panose="02040503050406030204" pitchFamily="18" charset="0"/>
              </a:rPr>
              <a:t>-) модель </a:t>
            </a:r>
            <a:r>
              <a:rPr lang="ru-RU" sz="2400" dirty="0">
                <a:latin typeface="Cambria" panose="02040503050406030204" pitchFamily="18" charset="0"/>
                <a:ea typeface="Cambria" panose="02040503050406030204" pitchFamily="18" charset="0"/>
              </a:rPr>
              <a:t>(англ. </a:t>
            </a:r>
            <a:r>
              <a:rPr lang="ru-RU" sz="2400" dirty="0" err="1">
                <a:latin typeface="Cambria" panose="02040503050406030204" pitchFamily="18" charset="0"/>
                <a:ea typeface="Cambria" panose="02040503050406030204" pitchFamily="18" charset="0"/>
              </a:rPr>
              <a:t>autoregressive</a:t>
            </a:r>
            <a:r>
              <a:rPr lang="ru-RU" sz="2400" dirty="0">
                <a:latin typeface="Cambria" panose="02040503050406030204" pitchFamily="18" charset="0"/>
                <a:ea typeface="Cambria" panose="02040503050406030204" pitchFamily="18" charset="0"/>
              </a:rPr>
              <a:t> </a:t>
            </a:r>
            <a:r>
              <a:rPr lang="ru-RU" sz="2400" dirty="0" err="1">
                <a:latin typeface="Cambria" panose="02040503050406030204" pitchFamily="18" charset="0"/>
                <a:ea typeface="Cambria" panose="02040503050406030204" pitchFamily="18" charset="0"/>
              </a:rPr>
              <a:t>model</a:t>
            </a:r>
            <a:r>
              <a:rPr lang="ru-RU" sz="2400" dirty="0">
                <a:latin typeface="Cambria" panose="02040503050406030204" pitchFamily="18" charset="0"/>
                <a:ea typeface="Cambria" panose="02040503050406030204" pitchFamily="18" charset="0"/>
              </a:rPr>
              <a:t>) – модель временных рядов, в которой значения временного ряда в данный момент линейно зависят от предыдущих значений этого же ряда.</a:t>
            </a:r>
          </a:p>
          <a:p>
            <a:pPr marL="0" lvl="0" indent="358775" algn="just" rtl="0">
              <a:spcBef>
                <a:spcPts val="0"/>
              </a:spcBef>
              <a:spcAft>
                <a:spcPts val="0"/>
              </a:spcAft>
              <a:buNone/>
            </a:pPr>
            <a:r>
              <a:rPr lang="ru-RU" sz="2400" dirty="0">
                <a:latin typeface="Cambria" panose="02040503050406030204" pitchFamily="18" charset="0"/>
                <a:ea typeface="Cambria" panose="02040503050406030204" pitchFamily="18" charset="0"/>
              </a:rPr>
              <a:t>Авторегрессионный процесс порядка </a:t>
            </a:r>
            <a:r>
              <a:rPr lang="ru-RU" sz="2400" i="1" dirty="0">
                <a:latin typeface="Cambria" panose="02040503050406030204" pitchFamily="18" charset="0"/>
                <a:ea typeface="Cambria" panose="02040503050406030204" pitchFamily="18" charset="0"/>
              </a:rPr>
              <a:t>p</a:t>
            </a:r>
            <a:r>
              <a:rPr lang="ru-RU" sz="2400" dirty="0">
                <a:latin typeface="Cambria" panose="02040503050406030204" pitchFamily="18" charset="0"/>
                <a:ea typeface="Cambria" panose="02040503050406030204" pitchFamily="18" charset="0"/>
              </a:rPr>
              <a:t> (</a:t>
            </a:r>
            <a:r>
              <a:rPr lang="ru-RU" sz="2400" i="1" dirty="0">
                <a:latin typeface="Cambria" panose="02040503050406030204" pitchFamily="18" charset="0"/>
                <a:ea typeface="Cambria" panose="02040503050406030204" pitchFamily="18" charset="0"/>
              </a:rPr>
              <a:t>AR</a:t>
            </a:r>
            <a:r>
              <a:rPr lang="ru-RU" sz="2400" dirty="0">
                <a:latin typeface="Cambria" panose="02040503050406030204" pitchFamily="18" charset="0"/>
                <a:ea typeface="Cambria" panose="02040503050406030204" pitchFamily="18" charset="0"/>
              </a:rPr>
              <a:t>(</a:t>
            </a:r>
            <a:r>
              <a:rPr lang="ru-RU" sz="2400" i="1" dirty="0">
                <a:latin typeface="Cambria" panose="02040503050406030204" pitchFamily="18" charset="0"/>
                <a:ea typeface="Cambria" panose="02040503050406030204" pitchFamily="18" charset="0"/>
              </a:rPr>
              <a:t>p</a:t>
            </a:r>
            <a:r>
              <a:rPr lang="ru-RU" sz="2400" dirty="0">
                <a:latin typeface="Cambria" panose="02040503050406030204" pitchFamily="18" charset="0"/>
                <a:ea typeface="Cambria" panose="02040503050406030204" pitchFamily="18" charset="0"/>
              </a:rPr>
              <a:t>)-процесс):</a:t>
            </a:r>
          </a:p>
          <a:p>
            <a:pPr marL="0" lvl="0" indent="358775" algn="just" rtl="0">
              <a:spcBef>
                <a:spcPts val="0"/>
              </a:spcBef>
              <a:spcAft>
                <a:spcPts val="0"/>
              </a:spcAft>
              <a:buNone/>
            </a:pPr>
            <a:endParaRPr lang="en-US" dirty="0">
              <a:latin typeface="Cambria" panose="02040503050406030204" pitchFamily="18" charset="0"/>
              <a:ea typeface="Cambria" panose="02040503050406030204" pitchFamily="18" charset="0"/>
            </a:endParaRPr>
          </a:p>
        </p:txBody>
      </p:sp>
      <p:sp>
        <p:nvSpPr>
          <p:cNvPr id="237" name="Google Shape;237;p24"/>
          <p:cNvSpPr txBox="1">
            <a:spLocks noGrp="1"/>
          </p:cNvSpPr>
          <p:nvPr>
            <p:ph type="subTitle" idx="4"/>
          </p:nvPr>
        </p:nvSpPr>
        <p:spPr>
          <a:xfrm>
            <a:off x="6590850" y="312025"/>
            <a:ext cx="5322600" cy="575100"/>
          </a:xfrm>
          <a:prstGeom prst="rect">
            <a:avLst/>
          </a:prstGeom>
        </p:spPr>
        <p:txBody>
          <a:bodyPr spcFirstLastPara="1" wrap="square" lIns="121900" tIns="121900" rIns="121900" bIns="121900" anchor="b" anchorCtr="0">
            <a:noAutofit/>
          </a:bodyPr>
          <a:lstStyle/>
          <a:p>
            <a:pPr marL="0" lvl="0" indent="0" algn="r" rtl="0">
              <a:spcBef>
                <a:spcPts val="0"/>
              </a:spcBef>
              <a:spcAft>
                <a:spcPts val="0"/>
              </a:spcAft>
              <a:buNone/>
            </a:pPr>
            <a:r>
              <a:rPr lang="ru-RU" dirty="0">
                <a:latin typeface="Cambria" panose="02040503050406030204" pitchFamily="18" charset="0"/>
                <a:ea typeface="Cambria" panose="02040503050406030204" pitchFamily="18" charset="0"/>
              </a:rPr>
              <a:t>Авторегрессионные модели</a:t>
            </a:r>
            <a:endParaRPr dirty="0">
              <a:latin typeface="Cambria" panose="02040503050406030204" pitchFamily="18" charset="0"/>
              <a:ea typeface="Cambria" panose="02040503050406030204" pitchFamily="18" charset="0"/>
            </a:endParaRPr>
          </a:p>
        </p:txBody>
      </p:sp>
      <p:pic>
        <p:nvPicPr>
          <p:cNvPr id="11" name="Рисунок 10">
            <a:extLst>
              <a:ext uri="{FF2B5EF4-FFF2-40B4-BE49-F238E27FC236}">
                <a16:creationId xmlns:a16="http://schemas.microsoft.com/office/drawing/2014/main" id="{63AE8E5E-D5DC-46A8-AB91-8B465964DF27}"/>
              </a:ext>
            </a:extLst>
          </p:cNvPr>
          <p:cNvPicPr>
            <a:picLocks noChangeAspect="1"/>
          </p:cNvPicPr>
          <p:nvPr/>
        </p:nvPicPr>
        <p:blipFill>
          <a:blip r:embed="rId4"/>
          <a:stretch>
            <a:fillRect/>
          </a:stretch>
        </p:blipFill>
        <p:spPr>
          <a:xfrm>
            <a:off x="1" y="5209945"/>
            <a:ext cx="184150" cy="1648055"/>
          </a:xfrm>
          <a:prstGeom prst="rect">
            <a:avLst/>
          </a:prstGeom>
        </p:spPr>
      </p:pic>
      <p:graphicFrame>
        <p:nvGraphicFramePr>
          <p:cNvPr id="13" name="Объект 12">
            <a:extLst>
              <a:ext uri="{FF2B5EF4-FFF2-40B4-BE49-F238E27FC236}">
                <a16:creationId xmlns:a16="http://schemas.microsoft.com/office/drawing/2014/main" id="{50E66FE3-C233-45C8-8601-C382EC0DAB53}"/>
              </a:ext>
            </a:extLst>
          </p:cNvPr>
          <p:cNvGraphicFramePr>
            <a:graphicFrameLocks noChangeAspect="1"/>
          </p:cNvGraphicFramePr>
          <p:nvPr/>
        </p:nvGraphicFramePr>
        <p:xfrm>
          <a:off x="4298404" y="3062747"/>
          <a:ext cx="3171673" cy="1085046"/>
        </p:xfrm>
        <a:graphic>
          <a:graphicData uri="http://schemas.openxmlformats.org/presentationml/2006/ole">
            <mc:AlternateContent xmlns:mc="http://schemas.openxmlformats.org/markup-compatibility/2006">
              <mc:Choice xmlns:v="urn:schemas-microsoft-com:vml" Requires="v">
                <p:oleObj spid="_x0000_s3077" name="Equation" r:id="rId5" imgW="1447560" imgH="495000" progId="Equation.DSMT4">
                  <p:embed/>
                </p:oleObj>
              </mc:Choice>
              <mc:Fallback>
                <p:oleObj name="Equation" r:id="rId5" imgW="1447560" imgH="495000" progId="Equation.DSMT4">
                  <p:embed/>
                  <p:pic>
                    <p:nvPicPr>
                      <p:cNvPr id="13" name="Объект 12">
                        <a:extLst>
                          <a:ext uri="{FF2B5EF4-FFF2-40B4-BE49-F238E27FC236}">
                            <a16:creationId xmlns:a16="http://schemas.microsoft.com/office/drawing/2014/main" id="{50E66FE3-C233-45C8-8601-C382EC0DAB53}"/>
                          </a:ext>
                        </a:extLst>
                      </p:cNvPr>
                      <p:cNvPicPr/>
                      <p:nvPr/>
                    </p:nvPicPr>
                    <p:blipFill>
                      <a:blip r:embed="rId6"/>
                      <a:stretch>
                        <a:fillRect/>
                      </a:stretch>
                    </p:blipFill>
                    <p:spPr>
                      <a:xfrm>
                        <a:off x="4298404" y="3062747"/>
                        <a:ext cx="3171673" cy="1085046"/>
                      </a:xfrm>
                      <a:prstGeom prst="rect">
                        <a:avLst/>
                      </a:prstGeom>
                    </p:spPr>
                  </p:pic>
                </p:oleObj>
              </mc:Fallback>
            </mc:AlternateContent>
          </a:graphicData>
        </a:graphic>
      </p:graphicFrame>
      <p:sp>
        <p:nvSpPr>
          <p:cNvPr id="8" name="Google Shape;235;p24"/>
          <p:cNvSpPr txBox="1">
            <a:spLocks noGrp="1"/>
          </p:cNvSpPr>
          <p:nvPr>
            <p:ph type="body" idx="1"/>
          </p:nvPr>
        </p:nvSpPr>
        <p:spPr>
          <a:xfrm>
            <a:off x="266537" y="4351289"/>
            <a:ext cx="11658926" cy="1502755"/>
          </a:xfrm>
          <a:prstGeom prst="rect">
            <a:avLst/>
          </a:prstGeom>
        </p:spPr>
        <p:txBody>
          <a:bodyPr spcFirstLastPara="1" wrap="square" lIns="121900" tIns="121900" rIns="121900" bIns="121900" anchor="t" anchorCtr="0">
            <a:noAutofit/>
          </a:bodyPr>
          <a:lstStyle/>
          <a:p>
            <a:pPr marL="0" indent="358775">
              <a:buNone/>
            </a:pPr>
            <a:r>
              <a:rPr lang="ru-RU" sz="2400" dirty="0">
                <a:latin typeface="Cambria" panose="02040503050406030204" pitchFamily="18" charset="0"/>
                <a:ea typeface="Cambria" panose="02040503050406030204" pitchFamily="18" charset="0"/>
                <a:cs typeface="Arial" panose="020B0604020202020204" pitchFamily="34" charset="0"/>
              </a:rPr>
              <a:t>где </a:t>
            </a:r>
            <a:r>
              <a:rPr lang="en-US" sz="2400" i="1" dirty="0">
                <a:latin typeface="Cambria" panose="02040503050406030204" pitchFamily="18" charset="0"/>
                <a:ea typeface="Cambria" panose="02040503050406030204" pitchFamily="18" charset="0"/>
                <a:cs typeface="Arial" panose="020B0604020202020204" pitchFamily="34" charset="0"/>
              </a:rPr>
              <a:t>a</a:t>
            </a:r>
            <a:r>
              <a:rPr lang="ru-RU" sz="2400" baseline="-25000" dirty="0">
                <a:latin typeface="Cambria" panose="02040503050406030204" pitchFamily="18" charset="0"/>
                <a:ea typeface="Cambria" panose="02040503050406030204" pitchFamily="18" charset="0"/>
                <a:cs typeface="Arial" panose="020B0604020202020204" pitchFamily="34" charset="0"/>
              </a:rPr>
              <a:t>1</a:t>
            </a:r>
            <a:r>
              <a:rPr lang="ru-RU" sz="2400" dirty="0">
                <a:latin typeface="Cambria" panose="02040503050406030204" pitchFamily="18" charset="0"/>
                <a:ea typeface="Cambria" panose="02040503050406030204" pitchFamily="18" charset="0"/>
                <a:cs typeface="Arial" panose="020B0604020202020204" pitchFamily="34" charset="0"/>
              </a:rPr>
              <a:t>, </a:t>
            </a:r>
            <a:r>
              <a:rPr lang="en-US" sz="2400" i="1" dirty="0">
                <a:latin typeface="Cambria" panose="02040503050406030204" pitchFamily="18" charset="0"/>
                <a:ea typeface="Cambria" panose="02040503050406030204" pitchFamily="18" charset="0"/>
                <a:cs typeface="Arial" panose="020B0604020202020204" pitchFamily="34" charset="0"/>
              </a:rPr>
              <a:t>a</a:t>
            </a:r>
            <a:r>
              <a:rPr lang="ru-RU" sz="2400" baseline="-25000" dirty="0">
                <a:latin typeface="Cambria" panose="02040503050406030204" pitchFamily="18" charset="0"/>
                <a:ea typeface="Cambria" panose="02040503050406030204" pitchFamily="18" charset="0"/>
                <a:cs typeface="Arial" panose="020B0604020202020204" pitchFamily="34" charset="0"/>
              </a:rPr>
              <a:t>2</a:t>
            </a:r>
            <a:r>
              <a:rPr lang="ru-RU" sz="2400" dirty="0">
                <a:latin typeface="Cambria" panose="02040503050406030204" pitchFamily="18" charset="0"/>
                <a:ea typeface="Cambria" panose="02040503050406030204" pitchFamily="18" charset="0"/>
                <a:cs typeface="Arial" panose="020B0604020202020204" pitchFamily="34" charset="0"/>
              </a:rPr>
              <a:t>, … , </a:t>
            </a:r>
            <a:r>
              <a:rPr lang="en-US" sz="2400" i="1" dirty="0" err="1">
                <a:latin typeface="Cambria" panose="02040503050406030204" pitchFamily="18" charset="0"/>
                <a:ea typeface="Cambria" panose="02040503050406030204" pitchFamily="18" charset="0"/>
                <a:cs typeface="Arial" panose="020B0604020202020204" pitchFamily="34" charset="0"/>
              </a:rPr>
              <a:t>a</a:t>
            </a:r>
            <a:r>
              <a:rPr lang="en-US" sz="2400" baseline="-25000" dirty="0" err="1">
                <a:latin typeface="Cambria" panose="02040503050406030204" pitchFamily="18" charset="0"/>
                <a:ea typeface="Cambria" panose="02040503050406030204" pitchFamily="18" charset="0"/>
                <a:cs typeface="Arial" panose="020B0604020202020204" pitchFamily="34" charset="0"/>
              </a:rPr>
              <a:t>p</a:t>
            </a:r>
            <a:r>
              <a:rPr lang="ru-RU" sz="2400" dirty="0">
                <a:latin typeface="Cambria" panose="02040503050406030204" pitchFamily="18" charset="0"/>
                <a:ea typeface="Cambria" panose="02040503050406030204" pitchFamily="18" charset="0"/>
                <a:cs typeface="Arial" panose="020B0604020202020204" pitchFamily="34" charset="0"/>
              </a:rPr>
              <a:t> – параметры модели (коэффициенты авторегрессии);</a:t>
            </a:r>
            <a:endParaRPr lang="en-US" sz="2400" dirty="0">
              <a:latin typeface="Cambria" panose="02040503050406030204" pitchFamily="18" charset="0"/>
              <a:ea typeface="Cambria" panose="02040503050406030204" pitchFamily="18" charset="0"/>
              <a:cs typeface="Arial" panose="020B0604020202020204" pitchFamily="34" charset="0"/>
            </a:endParaRPr>
          </a:p>
          <a:p>
            <a:pPr marL="0" indent="895350" algn="just">
              <a:lnSpc>
                <a:spcPct val="150000"/>
              </a:lnSpc>
              <a:buNone/>
              <a:tabLst>
                <a:tab pos="540385" algn="l"/>
              </a:tabLst>
            </a:pPr>
            <a:r>
              <a:rPr lang="en-US" sz="2400" i="1" spc="100" dirty="0">
                <a:solidFill>
                  <a:srgbClr val="000000"/>
                </a:solidFill>
                <a:effectLst/>
                <a:latin typeface="Cambria" panose="02040503050406030204" pitchFamily="18" charset="0"/>
                <a:ea typeface="Cambria" panose="02040503050406030204" pitchFamily="18" charset="0"/>
              </a:rPr>
              <a:t>c</a:t>
            </a:r>
            <a:r>
              <a:rPr lang="en-US" sz="2400" spc="100" dirty="0">
                <a:solidFill>
                  <a:srgbClr val="000000"/>
                </a:solidFill>
                <a:effectLst/>
                <a:latin typeface="Cambria" panose="02040503050406030204" pitchFamily="18" charset="0"/>
                <a:ea typeface="Cambria" panose="02040503050406030204" pitchFamily="18" charset="0"/>
              </a:rPr>
              <a:t> </a:t>
            </a:r>
            <a:r>
              <a:rPr lang="ru-RU" sz="2400" spc="100" dirty="0">
                <a:solidFill>
                  <a:srgbClr val="000000"/>
                </a:solidFill>
                <a:effectLst/>
                <a:latin typeface="Cambria" panose="02040503050406030204" pitchFamily="18" charset="0"/>
                <a:ea typeface="Cambria" panose="02040503050406030204" pitchFamily="18" charset="0"/>
              </a:rPr>
              <a:t>– константа (иногда </a:t>
            </a:r>
            <a:r>
              <a:rPr lang="ru-RU" sz="2400" spc="100" dirty="0" err="1">
                <a:solidFill>
                  <a:srgbClr val="000000"/>
                </a:solidFill>
                <a:effectLst/>
                <a:latin typeface="Cambria" panose="02040503050406030204" pitchFamily="18" charset="0"/>
                <a:ea typeface="Cambria" panose="02040503050406030204" pitchFamily="18" charset="0"/>
              </a:rPr>
              <a:t>прнимается</a:t>
            </a:r>
            <a:r>
              <a:rPr lang="ru-RU" sz="2400" spc="100" dirty="0">
                <a:solidFill>
                  <a:srgbClr val="000000"/>
                </a:solidFill>
                <a:effectLst/>
                <a:latin typeface="Cambria" panose="02040503050406030204" pitchFamily="18" charset="0"/>
                <a:ea typeface="Cambria" panose="02040503050406030204" pitchFamily="18" charset="0"/>
              </a:rPr>
              <a:t> равной нулю);</a:t>
            </a:r>
          </a:p>
          <a:p>
            <a:pPr marL="0" indent="895350">
              <a:buNone/>
            </a:pPr>
            <a:r>
              <a:rPr lang="ru-RU" sz="2400" i="1" dirty="0">
                <a:effectLst/>
                <a:latin typeface="Cambria" panose="02040503050406030204" pitchFamily="18" charset="0"/>
                <a:ea typeface="Cambria" panose="02040503050406030204" pitchFamily="18" charset="0"/>
              </a:rPr>
              <a:t>ε</a:t>
            </a:r>
            <a:r>
              <a:rPr lang="en-US" sz="2400" baseline="-25000" dirty="0">
                <a:effectLst/>
                <a:latin typeface="Cambria" panose="02040503050406030204" pitchFamily="18" charset="0"/>
                <a:ea typeface="Cambria" panose="02040503050406030204" pitchFamily="18" charset="0"/>
              </a:rPr>
              <a:t>t</a:t>
            </a:r>
            <a:r>
              <a:rPr lang="en-US" sz="2400" dirty="0">
                <a:effectLst/>
                <a:latin typeface="Cambria" panose="02040503050406030204" pitchFamily="18" charset="0"/>
                <a:ea typeface="Cambria" panose="02040503050406030204" pitchFamily="18" charset="0"/>
              </a:rPr>
              <a:t> – </a:t>
            </a:r>
            <a:r>
              <a:rPr lang="en-US" sz="2400" dirty="0" err="1">
                <a:effectLst/>
                <a:latin typeface="Cambria" panose="02040503050406030204" pitchFamily="18" charset="0"/>
                <a:ea typeface="Cambria" panose="02040503050406030204" pitchFamily="18" charset="0"/>
              </a:rPr>
              <a:t>белый</a:t>
            </a:r>
            <a:r>
              <a:rPr lang="en-US" sz="2400" dirty="0">
                <a:effectLst/>
                <a:latin typeface="Cambria" panose="02040503050406030204" pitchFamily="18" charset="0"/>
                <a:ea typeface="Cambria" panose="02040503050406030204" pitchFamily="18" charset="0"/>
              </a:rPr>
              <a:t> </a:t>
            </a:r>
            <a:r>
              <a:rPr lang="en-US" sz="2400" dirty="0" err="1">
                <a:effectLst/>
                <a:latin typeface="Cambria" panose="02040503050406030204" pitchFamily="18" charset="0"/>
                <a:ea typeface="Cambria" panose="02040503050406030204" pitchFamily="18" charset="0"/>
              </a:rPr>
              <a:t>шум</a:t>
            </a:r>
            <a:r>
              <a:rPr lang="en-US" sz="2400" dirty="0">
                <a:latin typeface="Cambria" panose="02040503050406030204" pitchFamily="18" charset="0"/>
                <a:ea typeface="Cambria" panose="02040503050406030204" pitchFamily="18" charset="0"/>
              </a:rPr>
              <a:t>.</a:t>
            </a:r>
            <a:endParaRPr lang="en-US" sz="2400" dirty="0">
              <a:latin typeface="Cambria" panose="02040503050406030204" pitchFamily="18" charset="0"/>
              <a:ea typeface="Cambria" panose="02040503050406030204" pitchFamily="18" charset="0"/>
              <a:cs typeface="Arial" panose="020B0604020202020204" pitchFamily="34" charset="0"/>
            </a:endParaRPr>
          </a:p>
          <a:p>
            <a:pPr marL="0" indent="358775">
              <a:buNone/>
            </a:pPr>
            <a:endParaRPr lang="ru-RU" sz="2400" dirty="0">
              <a:latin typeface="Cambria" panose="02040503050406030204" pitchFamily="18" charset="0"/>
              <a:ea typeface="Cambria" panose="02040503050406030204" pitchFamily="18" charset="0"/>
              <a:cs typeface="Arial" panose="020B0604020202020204" pitchFamily="34" charset="0"/>
            </a:endParaRPr>
          </a:p>
          <a:p>
            <a:pPr marL="0" indent="358775">
              <a:buNone/>
            </a:pPr>
            <a:endParaRPr lang="ru-RU" sz="2400" dirty="0">
              <a:latin typeface="Cambria" panose="02040503050406030204" pitchFamily="18" charset="0"/>
              <a:ea typeface="Cambria" panose="02040503050406030204" pitchFamily="18" charset="0"/>
            </a:endParaRPr>
          </a:p>
          <a:p>
            <a:pPr marL="0" lvl="0" indent="358775">
              <a:buNone/>
            </a:pPr>
            <a:endParaRPr lang="en-US"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4170548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5" name="Google Shape;235;p24"/>
          <p:cNvSpPr txBox="1">
            <a:spLocks noGrp="1"/>
          </p:cNvSpPr>
          <p:nvPr>
            <p:ph type="body" idx="1"/>
          </p:nvPr>
        </p:nvSpPr>
        <p:spPr>
          <a:xfrm>
            <a:off x="254524" y="1090623"/>
            <a:ext cx="11658926" cy="1502756"/>
          </a:xfrm>
          <a:prstGeom prst="rect">
            <a:avLst/>
          </a:prstGeom>
        </p:spPr>
        <p:txBody>
          <a:bodyPr spcFirstLastPara="1" wrap="square" lIns="121900" tIns="121900" rIns="121900" bIns="121900" anchor="t" anchorCtr="0">
            <a:noAutofit/>
          </a:bodyPr>
          <a:lstStyle/>
          <a:p>
            <a:pPr marL="0" lvl="0" indent="358775" algn="just" rtl="0">
              <a:spcBef>
                <a:spcPts val="0"/>
              </a:spcBef>
              <a:spcAft>
                <a:spcPts val="0"/>
              </a:spcAft>
              <a:buNone/>
            </a:pPr>
            <a:r>
              <a:rPr lang="ru-RU" sz="2400" dirty="0">
                <a:latin typeface="Cambria" panose="02040503050406030204" pitchFamily="18" charset="0"/>
                <a:ea typeface="Cambria" panose="02040503050406030204" pitchFamily="18" charset="0"/>
              </a:rPr>
              <a:t>Авторегрессионный процесс первого порядка (</a:t>
            </a:r>
            <a:r>
              <a:rPr lang="ru-RU" sz="2400" i="1" dirty="0">
                <a:latin typeface="Cambria" panose="02040503050406030204" pitchFamily="18" charset="0"/>
                <a:ea typeface="Cambria" panose="02040503050406030204" pitchFamily="18" charset="0"/>
              </a:rPr>
              <a:t>AR</a:t>
            </a:r>
            <a:r>
              <a:rPr lang="ru-RU" sz="2400" dirty="0">
                <a:latin typeface="Cambria" panose="02040503050406030204" pitchFamily="18" charset="0"/>
                <a:ea typeface="Cambria" panose="02040503050406030204" pitchFamily="18" charset="0"/>
              </a:rPr>
              <a:t>(1)-процесс):</a:t>
            </a:r>
          </a:p>
          <a:p>
            <a:pPr marL="0" lvl="0" indent="358775" algn="just" rtl="0">
              <a:spcBef>
                <a:spcPts val="0"/>
              </a:spcBef>
              <a:spcAft>
                <a:spcPts val="0"/>
              </a:spcAft>
              <a:buNone/>
            </a:pPr>
            <a:endParaRPr lang="ru-RU" sz="2400" dirty="0">
              <a:latin typeface="Cambria" panose="02040503050406030204" pitchFamily="18" charset="0"/>
              <a:ea typeface="Cambria" panose="02040503050406030204" pitchFamily="18" charset="0"/>
            </a:endParaRPr>
          </a:p>
          <a:p>
            <a:pPr marL="0" lvl="0" indent="358775" algn="just" rtl="0">
              <a:spcBef>
                <a:spcPts val="0"/>
              </a:spcBef>
              <a:spcAft>
                <a:spcPts val="0"/>
              </a:spcAft>
              <a:buNone/>
            </a:pPr>
            <a:endParaRPr lang="en-US" dirty="0">
              <a:latin typeface="Cambria" panose="02040503050406030204" pitchFamily="18" charset="0"/>
              <a:ea typeface="Cambria" panose="02040503050406030204" pitchFamily="18" charset="0"/>
            </a:endParaRPr>
          </a:p>
        </p:txBody>
      </p:sp>
      <p:sp>
        <p:nvSpPr>
          <p:cNvPr id="237" name="Google Shape;237;p24"/>
          <p:cNvSpPr txBox="1">
            <a:spLocks noGrp="1"/>
          </p:cNvSpPr>
          <p:nvPr>
            <p:ph type="subTitle" idx="4"/>
          </p:nvPr>
        </p:nvSpPr>
        <p:spPr>
          <a:xfrm>
            <a:off x="6590850" y="312025"/>
            <a:ext cx="5322600" cy="575100"/>
          </a:xfrm>
          <a:prstGeom prst="rect">
            <a:avLst/>
          </a:prstGeom>
        </p:spPr>
        <p:txBody>
          <a:bodyPr spcFirstLastPara="1" wrap="square" lIns="121900" tIns="121900" rIns="121900" bIns="121900" anchor="b" anchorCtr="0">
            <a:noAutofit/>
          </a:bodyPr>
          <a:lstStyle/>
          <a:p>
            <a:pPr marL="0" lvl="0" indent="0" algn="r" rtl="0">
              <a:spcBef>
                <a:spcPts val="0"/>
              </a:spcBef>
              <a:spcAft>
                <a:spcPts val="0"/>
              </a:spcAft>
              <a:buNone/>
            </a:pPr>
            <a:r>
              <a:rPr lang="ru-RU" dirty="0">
                <a:latin typeface="Cambria" panose="02040503050406030204" pitchFamily="18" charset="0"/>
                <a:ea typeface="Cambria" panose="02040503050406030204" pitchFamily="18" charset="0"/>
              </a:rPr>
              <a:t>Авторегрессионные модели</a:t>
            </a:r>
            <a:endParaRPr dirty="0">
              <a:latin typeface="Cambria" panose="02040503050406030204" pitchFamily="18" charset="0"/>
              <a:ea typeface="Cambria" panose="02040503050406030204" pitchFamily="18" charset="0"/>
            </a:endParaRPr>
          </a:p>
        </p:txBody>
      </p:sp>
      <p:pic>
        <p:nvPicPr>
          <p:cNvPr id="11" name="Рисунок 10">
            <a:extLst>
              <a:ext uri="{FF2B5EF4-FFF2-40B4-BE49-F238E27FC236}">
                <a16:creationId xmlns:a16="http://schemas.microsoft.com/office/drawing/2014/main" id="{63AE8E5E-D5DC-46A8-AB91-8B465964DF27}"/>
              </a:ext>
            </a:extLst>
          </p:cNvPr>
          <p:cNvPicPr>
            <a:picLocks noChangeAspect="1"/>
          </p:cNvPicPr>
          <p:nvPr/>
        </p:nvPicPr>
        <p:blipFill>
          <a:blip r:embed="rId4"/>
          <a:stretch>
            <a:fillRect/>
          </a:stretch>
        </p:blipFill>
        <p:spPr>
          <a:xfrm>
            <a:off x="1" y="5209945"/>
            <a:ext cx="184150" cy="1648055"/>
          </a:xfrm>
          <a:prstGeom prst="rect">
            <a:avLst/>
          </a:prstGeom>
        </p:spPr>
      </p:pic>
      <p:graphicFrame>
        <p:nvGraphicFramePr>
          <p:cNvPr id="13" name="Объект 12">
            <a:extLst>
              <a:ext uri="{FF2B5EF4-FFF2-40B4-BE49-F238E27FC236}">
                <a16:creationId xmlns:a16="http://schemas.microsoft.com/office/drawing/2014/main" id="{50E66FE3-C233-45C8-8601-C382EC0DAB53}"/>
              </a:ext>
            </a:extLst>
          </p:cNvPr>
          <p:cNvGraphicFramePr>
            <a:graphicFrameLocks noChangeAspect="1"/>
          </p:cNvGraphicFramePr>
          <p:nvPr>
            <p:extLst>
              <p:ext uri="{D42A27DB-BD31-4B8C-83A1-F6EECF244321}">
                <p14:modId xmlns:p14="http://schemas.microsoft.com/office/powerpoint/2010/main" val="2009810615"/>
              </p:ext>
            </p:extLst>
          </p:nvPr>
        </p:nvGraphicFramePr>
        <p:xfrm>
          <a:off x="4534291" y="1842001"/>
          <a:ext cx="2587625" cy="527050"/>
        </p:xfrm>
        <a:graphic>
          <a:graphicData uri="http://schemas.openxmlformats.org/presentationml/2006/ole">
            <mc:AlternateContent xmlns:mc="http://schemas.openxmlformats.org/markup-compatibility/2006">
              <mc:Choice xmlns:v="urn:schemas-microsoft-com:vml" Requires="v">
                <p:oleObj spid="_x0000_s2069" name="Equation" r:id="rId5" imgW="1180800" imgH="241200" progId="Equation.DSMT4">
                  <p:embed/>
                </p:oleObj>
              </mc:Choice>
              <mc:Fallback>
                <p:oleObj name="Equation" r:id="rId5" imgW="1180800" imgH="241200" progId="Equation.DSMT4">
                  <p:embed/>
                  <p:pic>
                    <p:nvPicPr>
                      <p:cNvPr id="13" name="Объект 12">
                        <a:extLst>
                          <a:ext uri="{FF2B5EF4-FFF2-40B4-BE49-F238E27FC236}">
                            <a16:creationId xmlns:a16="http://schemas.microsoft.com/office/drawing/2014/main" id="{50E66FE3-C233-45C8-8601-C382EC0DAB53}"/>
                          </a:ext>
                        </a:extLst>
                      </p:cNvPr>
                      <p:cNvPicPr/>
                      <p:nvPr/>
                    </p:nvPicPr>
                    <p:blipFill>
                      <a:blip r:embed="rId6"/>
                      <a:stretch>
                        <a:fillRect/>
                      </a:stretch>
                    </p:blipFill>
                    <p:spPr>
                      <a:xfrm>
                        <a:off x="4534291" y="1842001"/>
                        <a:ext cx="2587625" cy="527050"/>
                      </a:xfrm>
                      <a:prstGeom prst="rect">
                        <a:avLst/>
                      </a:prstGeom>
                    </p:spPr>
                  </p:pic>
                </p:oleObj>
              </mc:Fallback>
            </mc:AlternateContent>
          </a:graphicData>
        </a:graphic>
      </p:graphicFrame>
      <p:sp>
        <p:nvSpPr>
          <p:cNvPr id="9" name="Google Shape;235;p24">
            <a:extLst>
              <a:ext uri="{FF2B5EF4-FFF2-40B4-BE49-F238E27FC236}">
                <a16:creationId xmlns:a16="http://schemas.microsoft.com/office/drawing/2014/main" id="{91873FAE-A053-4096-8194-B1F50083165B}"/>
              </a:ext>
            </a:extLst>
          </p:cNvPr>
          <p:cNvSpPr txBox="1">
            <a:spLocks/>
          </p:cNvSpPr>
          <p:nvPr/>
        </p:nvSpPr>
        <p:spPr>
          <a:xfrm>
            <a:off x="254524" y="2796877"/>
            <a:ext cx="11658926" cy="1502756"/>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55600" algn="just" rtl="0">
              <a:lnSpc>
                <a:spcPct val="115000"/>
              </a:lnSpc>
              <a:spcBef>
                <a:spcPts val="0"/>
              </a:spcBef>
              <a:spcAft>
                <a:spcPts val="0"/>
              </a:spcAft>
              <a:buClr>
                <a:schemeClr val="dk2"/>
              </a:buClr>
              <a:buSzPts val="2000"/>
              <a:buFont typeface="Newsreader"/>
              <a:buChar char="●"/>
              <a:defRPr sz="2000" b="0" i="0" u="none" strike="noStrike" cap="none">
                <a:solidFill>
                  <a:schemeClr val="dk2"/>
                </a:solidFill>
                <a:latin typeface="Newsreader"/>
                <a:ea typeface="Newsreader"/>
                <a:cs typeface="Newsreader"/>
                <a:sym typeface="Newsreader"/>
              </a:defRPr>
            </a:lvl1pPr>
            <a:lvl2pPr marL="914400" marR="0" lvl="1" indent="-355600" algn="l" rtl="0">
              <a:lnSpc>
                <a:spcPct val="115000"/>
              </a:lnSpc>
              <a:spcBef>
                <a:spcPts val="0"/>
              </a:spcBef>
              <a:spcAft>
                <a:spcPts val="0"/>
              </a:spcAft>
              <a:buClr>
                <a:schemeClr val="dk2"/>
              </a:buClr>
              <a:buSzPts val="2000"/>
              <a:buFont typeface="Newsreader"/>
              <a:buChar char="○"/>
              <a:defRPr sz="2000" b="0" i="0" u="none" strike="noStrike" cap="none">
                <a:solidFill>
                  <a:schemeClr val="dk2"/>
                </a:solidFill>
                <a:latin typeface="Newsreader"/>
                <a:ea typeface="Newsreader"/>
                <a:cs typeface="Newsreader"/>
                <a:sym typeface="Newsreader"/>
              </a:defRPr>
            </a:lvl2pPr>
            <a:lvl3pPr marL="1371600" marR="0" lvl="2" indent="-355600" algn="l" rtl="0">
              <a:lnSpc>
                <a:spcPct val="115000"/>
              </a:lnSpc>
              <a:spcBef>
                <a:spcPts val="2100"/>
              </a:spcBef>
              <a:spcAft>
                <a:spcPts val="0"/>
              </a:spcAft>
              <a:buClr>
                <a:schemeClr val="dk2"/>
              </a:buClr>
              <a:buSzPts val="2000"/>
              <a:buFont typeface="Newsreader"/>
              <a:buChar char="■"/>
              <a:defRPr sz="2000" b="0" i="0" u="none" strike="noStrike" cap="none">
                <a:solidFill>
                  <a:schemeClr val="dk2"/>
                </a:solidFill>
                <a:latin typeface="Newsreader"/>
                <a:ea typeface="Newsreader"/>
                <a:cs typeface="Newsreader"/>
                <a:sym typeface="Newsreader"/>
              </a:defRPr>
            </a:lvl3pPr>
            <a:lvl4pPr marL="1828800" marR="0" lvl="3" indent="-355600" algn="l" rtl="0">
              <a:lnSpc>
                <a:spcPct val="115000"/>
              </a:lnSpc>
              <a:spcBef>
                <a:spcPts val="2100"/>
              </a:spcBef>
              <a:spcAft>
                <a:spcPts val="0"/>
              </a:spcAft>
              <a:buClr>
                <a:schemeClr val="dk2"/>
              </a:buClr>
              <a:buSzPts val="2000"/>
              <a:buFont typeface="Newsreader"/>
              <a:buChar char="●"/>
              <a:defRPr sz="2000" b="0" i="0" u="none" strike="noStrike" cap="none">
                <a:solidFill>
                  <a:schemeClr val="dk2"/>
                </a:solidFill>
                <a:latin typeface="Newsreader"/>
                <a:ea typeface="Newsreader"/>
                <a:cs typeface="Newsreader"/>
                <a:sym typeface="Newsreader"/>
              </a:defRPr>
            </a:lvl4pPr>
            <a:lvl5pPr marL="2286000" marR="0" lvl="4" indent="-355600" algn="l" rtl="0">
              <a:lnSpc>
                <a:spcPct val="115000"/>
              </a:lnSpc>
              <a:spcBef>
                <a:spcPts val="2100"/>
              </a:spcBef>
              <a:spcAft>
                <a:spcPts val="0"/>
              </a:spcAft>
              <a:buClr>
                <a:schemeClr val="dk2"/>
              </a:buClr>
              <a:buSzPts val="2000"/>
              <a:buFont typeface="Newsreader"/>
              <a:buChar char="○"/>
              <a:defRPr sz="2000" b="0" i="0" u="none" strike="noStrike" cap="none">
                <a:solidFill>
                  <a:schemeClr val="dk2"/>
                </a:solidFill>
                <a:latin typeface="Newsreader"/>
                <a:ea typeface="Newsreader"/>
                <a:cs typeface="Newsreader"/>
                <a:sym typeface="Newsreader"/>
              </a:defRPr>
            </a:lvl5pPr>
            <a:lvl6pPr marL="2743200" marR="0" lvl="5" indent="-355600" algn="l" rtl="0">
              <a:lnSpc>
                <a:spcPct val="115000"/>
              </a:lnSpc>
              <a:spcBef>
                <a:spcPts val="2100"/>
              </a:spcBef>
              <a:spcAft>
                <a:spcPts val="0"/>
              </a:spcAft>
              <a:buClr>
                <a:schemeClr val="dk2"/>
              </a:buClr>
              <a:buSzPts val="2000"/>
              <a:buFont typeface="Newsreader"/>
              <a:buChar char="■"/>
              <a:defRPr sz="2000" b="0" i="0" u="none" strike="noStrike" cap="none">
                <a:solidFill>
                  <a:schemeClr val="dk2"/>
                </a:solidFill>
                <a:latin typeface="Newsreader"/>
                <a:ea typeface="Newsreader"/>
                <a:cs typeface="Newsreader"/>
                <a:sym typeface="Newsreader"/>
              </a:defRPr>
            </a:lvl6pPr>
            <a:lvl7pPr marL="3200400" marR="0" lvl="6" indent="-355600" algn="l" rtl="0">
              <a:lnSpc>
                <a:spcPct val="115000"/>
              </a:lnSpc>
              <a:spcBef>
                <a:spcPts val="2100"/>
              </a:spcBef>
              <a:spcAft>
                <a:spcPts val="0"/>
              </a:spcAft>
              <a:buClr>
                <a:schemeClr val="dk2"/>
              </a:buClr>
              <a:buSzPts val="2000"/>
              <a:buFont typeface="Newsreader"/>
              <a:buChar char="●"/>
              <a:defRPr sz="2000" b="0" i="0" u="none" strike="noStrike" cap="none">
                <a:solidFill>
                  <a:schemeClr val="dk2"/>
                </a:solidFill>
                <a:latin typeface="Newsreader"/>
                <a:ea typeface="Newsreader"/>
                <a:cs typeface="Newsreader"/>
                <a:sym typeface="Newsreader"/>
              </a:defRPr>
            </a:lvl7pPr>
            <a:lvl8pPr marL="3657600" marR="0" lvl="7" indent="-355600" algn="l" rtl="0">
              <a:lnSpc>
                <a:spcPct val="115000"/>
              </a:lnSpc>
              <a:spcBef>
                <a:spcPts val="2100"/>
              </a:spcBef>
              <a:spcAft>
                <a:spcPts val="0"/>
              </a:spcAft>
              <a:buClr>
                <a:schemeClr val="dk2"/>
              </a:buClr>
              <a:buSzPts val="2000"/>
              <a:buFont typeface="Newsreader"/>
              <a:buChar char="○"/>
              <a:defRPr sz="2000" b="0" i="0" u="none" strike="noStrike" cap="none">
                <a:solidFill>
                  <a:schemeClr val="dk2"/>
                </a:solidFill>
                <a:latin typeface="Newsreader"/>
                <a:ea typeface="Newsreader"/>
                <a:cs typeface="Newsreader"/>
                <a:sym typeface="Newsreader"/>
              </a:defRPr>
            </a:lvl8pPr>
            <a:lvl9pPr marL="4114800" marR="0" lvl="8" indent="-355600" algn="l" rtl="0">
              <a:lnSpc>
                <a:spcPct val="115000"/>
              </a:lnSpc>
              <a:spcBef>
                <a:spcPts val="2100"/>
              </a:spcBef>
              <a:spcAft>
                <a:spcPts val="2100"/>
              </a:spcAft>
              <a:buClr>
                <a:schemeClr val="dk2"/>
              </a:buClr>
              <a:buSzPts val="2000"/>
              <a:buFont typeface="Newsreader"/>
              <a:buChar char="■"/>
              <a:defRPr sz="2000" b="0" i="0" u="none" strike="noStrike" cap="none">
                <a:solidFill>
                  <a:schemeClr val="dk2"/>
                </a:solidFill>
                <a:latin typeface="Newsreader"/>
                <a:ea typeface="Newsreader"/>
                <a:cs typeface="Newsreader"/>
                <a:sym typeface="Newsreader"/>
              </a:defRPr>
            </a:lvl9pPr>
          </a:lstStyle>
          <a:p>
            <a:pPr marL="0" indent="358775">
              <a:buFont typeface="Newsreader"/>
              <a:buNone/>
            </a:pPr>
            <a:r>
              <a:rPr lang="ru-RU" sz="2400" dirty="0">
                <a:latin typeface="Cambria" panose="02040503050406030204" pitchFamily="18" charset="0"/>
                <a:ea typeface="Cambria" panose="02040503050406030204" pitchFamily="18" charset="0"/>
              </a:rPr>
              <a:t>Авторегрессионный процесс второго порядка – процесс Юла – (</a:t>
            </a:r>
            <a:r>
              <a:rPr lang="ru-RU" sz="2400" i="1" dirty="0">
                <a:latin typeface="Cambria" panose="02040503050406030204" pitchFamily="18" charset="0"/>
                <a:ea typeface="Cambria" panose="02040503050406030204" pitchFamily="18" charset="0"/>
              </a:rPr>
              <a:t>AR</a:t>
            </a:r>
            <a:r>
              <a:rPr lang="ru-RU" sz="2400" dirty="0">
                <a:latin typeface="Cambria" panose="02040503050406030204" pitchFamily="18" charset="0"/>
                <a:ea typeface="Cambria" panose="02040503050406030204" pitchFamily="18" charset="0"/>
              </a:rPr>
              <a:t>(2)-процесс):</a:t>
            </a:r>
          </a:p>
          <a:p>
            <a:pPr marL="0" indent="358775">
              <a:buFont typeface="Newsreader"/>
              <a:buNone/>
            </a:pPr>
            <a:endParaRPr lang="ru-RU" sz="2400" dirty="0">
              <a:latin typeface="Cambria" panose="02040503050406030204" pitchFamily="18" charset="0"/>
              <a:ea typeface="Cambria" panose="02040503050406030204" pitchFamily="18" charset="0"/>
            </a:endParaRPr>
          </a:p>
          <a:p>
            <a:pPr marL="0" indent="358775">
              <a:buFont typeface="Newsreader"/>
              <a:buNone/>
            </a:pPr>
            <a:endParaRPr lang="en-US" dirty="0">
              <a:latin typeface="Cambria" panose="02040503050406030204" pitchFamily="18" charset="0"/>
              <a:ea typeface="Cambria" panose="02040503050406030204" pitchFamily="18" charset="0"/>
            </a:endParaRPr>
          </a:p>
        </p:txBody>
      </p:sp>
      <p:graphicFrame>
        <p:nvGraphicFramePr>
          <p:cNvPr id="10" name="Объект 9">
            <a:extLst>
              <a:ext uri="{FF2B5EF4-FFF2-40B4-BE49-F238E27FC236}">
                <a16:creationId xmlns:a16="http://schemas.microsoft.com/office/drawing/2014/main" id="{AE608692-AD84-4E89-BBF3-AA2DC800D450}"/>
              </a:ext>
            </a:extLst>
          </p:cNvPr>
          <p:cNvGraphicFramePr>
            <a:graphicFrameLocks noChangeAspect="1"/>
          </p:cNvGraphicFramePr>
          <p:nvPr>
            <p:extLst>
              <p:ext uri="{D42A27DB-BD31-4B8C-83A1-F6EECF244321}">
                <p14:modId xmlns:p14="http://schemas.microsoft.com/office/powerpoint/2010/main" val="76520500"/>
              </p:ext>
            </p:extLst>
          </p:nvPr>
        </p:nvGraphicFramePr>
        <p:xfrm>
          <a:off x="3866748" y="3548255"/>
          <a:ext cx="3922713" cy="527050"/>
        </p:xfrm>
        <a:graphic>
          <a:graphicData uri="http://schemas.openxmlformats.org/presentationml/2006/ole">
            <mc:AlternateContent xmlns:mc="http://schemas.openxmlformats.org/markup-compatibility/2006">
              <mc:Choice xmlns:v="urn:schemas-microsoft-com:vml" Requires="v">
                <p:oleObj spid="_x0000_s2070" name="Equation" r:id="rId7" imgW="1790640" imgH="241200" progId="Equation.DSMT4">
                  <p:embed/>
                </p:oleObj>
              </mc:Choice>
              <mc:Fallback>
                <p:oleObj name="Equation" r:id="rId7" imgW="1790640" imgH="241200" progId="Equation.DSMT4">
                  <p:embed/>
                  <p:pic>
                    <p:nvPicPr>
                      <p:cNvPr id="13" name="Объект 12">
                        <a:extLst>
                          <a:ext uri="{FF2B5EF4-FFF2-40B4-BE49-F238E27FC236}">
                            <a16:creationId xmlns:a16="http://schemas.microsoft.com/office/drawing/2014/main" id="{50E66FE3-C233-45C8-8601-C382EC0DAB53}"/>
                          </a:ext>
                        </a:extLst>
                      </p:cNvPr>
                      <p:cNvPicPr/>
                      <p:nvPr/>
                    </p:nvPicPr>
                    <p:blipFill>
                      <a:blip r:embed="rId8"/>
                      <a:stretch>
                        <a:fillRect/>
                      </a:stretch>
                    </p:blipFill>
                    <p:spPr>
                      <a:xfrm>
                        <a:off x="3866748" y="3548255"/>
                        <a:ext cx="3922713" cy="527050"/>
                      </a:xfrm>
                      <a:prstGeom prst="rect">
                        <a:avLst/>
                      </a:prstGeom>
                    </p:spPr>
                  </p:pic>
                </p:oleObj>
              </mc:Fallback>
            </mc:AlternateContent>
          </a:graphicData>
        </a:graphic>
      </p:graphicFrame>
    </p:spTree>
    <p:extLst>
      <p:ext uri="{BB962C8B-B14F-4D97-AF65-F5344CB8AC3E}">
        <p14:creationId xmlns:p14="http://schemas.microsoft.com/office/powerpoint/2010/main" val="29431638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5" name="Google Shape;235;p24"/>
          <p:cNvSpPr txBox="1">
            <a:spLocks noGrp="1"/>
          </p:cNvSpPr>
          <p:nvPr>
            <p:ph type="body" idx="1"/>
          </p:nvPr>
        </p:nvSpPr>
        <p:spPr>
          <a:xfrm>
            <a:off x="254524" y="1021814"/>
            <a:ext cx="11658926" cy="643909"/>
          </a:xfrm>
          <a:prstGeom prst="rect">
            <a:avLst/>
          </a:prstGeom>
        </p:spPr>
        <p:txBody>
          <a:bodyPr spcFirstLastPara="1" wrap="square" lIns="121900" tIns="121900" rIns="121900" bIns="121900" anchor="t" anchorCtr="0">
            <a:noAutofit/>
          </a:bodyPr>
          <a:lstStyle/>
          <a:p>
            <a:pPr marL="0" lvl="0" indent="358775" algn="just" rtl="0">
              <a:spcBef>
                <a:spcPts val="0"/>
              </a:spcBef>
              <a:spcAft>
                <a:spcPts val="0"/>
              </a:spcAft>
              <a:buNone/>
            </a:pPr>
            <a:r>
              <a:rPr lang="ru-RU" sz="2400" dirty="0">
                <a:latin typeface="Cambria" panose="02040503050406030204" pitchFamily="18" charset="0"/>
                <a:ea typeface="Cambria" panose="02040503050406030204" pitchFamily="18" charset="0"/>
              </a:rPr>
              <a:t>Пример авторегрессионного процесса первого порядка (</a:t>
            </a:r>
            <a:r>
              <a:rPr lang="ru-RU" sz="2400" i="1" dirty="0">
                <a:latin typeface="Cambria" panose="02040503050406030204" pitchFamily="18" charset="0"/>
                <a:ea typeface="Cambria" panose="02040503050406030204" pitchFamily="18" charset="0"/>
              </a:rPr>
              <a:t>AR</a:t>
            </a:r>
            <a:r>
              <a:rPr lang="ru-RU" sz="2400" dirty="0">
                <a:latin typeface="Cambria" panose="02040503050406030204" pitchFamily="18" charset="0"/>
                <a:ea typeface="Cambria" panose="02040503050406030204" pitchFamily="18" charset="0"/>
              </a:rPr>
              <a:t>(1)-процесс):</a:t>
            </a:r>
          </a:p>
          <a:p>
            <a:pPr marL="0" lvl="0" indent="358775" algn="just" rtl="0">
              <a:spcBef>
                <a:spcPts val="0"/>
              </a:spcBef>
              <a:spcAft>
                <a:spcPts val="0"/>
              </a:spcAft>
              <a:buNone/>
            </a:pPr>
            <a:endParaRPr lang="ru-RU" sz="2400" dirty="0">
              <a:latin typeface="Cambria" panose="02040503050406030204" pitchFamily="18" charset="0"/>
              <a:ea typeface="Cambria" panose="02040503050406030204" pitchFamily="18" charset="0"/>
            </a:endParaRPr>
          </a:p>
          <a:p>
            <a:pPr marL="0" lvl="0" indent="358775" algn="just" rtl="0">
              <a:spcBef>
                <a:spcPts val="0"/>
              </a:spcBef>
              <a:spcAft>
                <a:spcPts val="0"/>
              </a:spcAft>
              <a:buNone/>
            </a:pPr>
            <a:endParaRPr lang="en-US" dirty="0">
              <a:latin typeface="Cambria" panose="02040503050406030204" pitchFamily="18" charset="0"/>
              <a:ea typeface="Cambria" panose="02040503050406030204" pitchFamily="18" charset="0"/>
            </a:endParaRPr>
          </a:p>
        </p:txBody>
      </p:sp>
      <p:sp>
        <p:nvSpPr>
          <p:cNvPr id="237" name="Google Shape;237;p24"/>
          <p:cNvSpPr txBox="1">
            <a:spLocks noGrp="1"/>
          </p:cNvSpPr>
          <p:nvPr>
            <p:ph type="subTitle" idx="4"/>
          </p:nvPr>
        </p:nvSpPr>
        <p:spPr>
          <a:xfrm>
            <a:off x="6590850" y="312025"/>
            <a:ext cx="5322600" cy="575100"/>
          </a:xfrm>
          <a:prstGeom prst="rect">
            <a:avLst/>
          </a:prstGeom>
        </p:spPr>
        <p:txBody>
          <a:bodyPr spcFirstLastPara="1" wrap="square" lIns="121900" tIns="121900" rIns="121900" bIns="121900" anchor="b" anchorCtr="0">
            <a:noAutofit/>
          </a:bodyPr>
          <a:lstStyle/>
          <a:p>
            <a:pPr marL="0" lvl="0" indent="0" algn="r" rtl="0">
              <a:spcBef>
                <a:spcPts val="0"/>
              </a:spcBef>
              <a:spcAft>
                <a:spcPts val="0"/>
              </a:spcAft>
              <a:buNone/>
            </a:pPr>
            <a:r>
              <a:rPr lang="ru-RU" dirty="0">
                <a:latin typeface="Cambria" panose="02040503050406030204" pitchFamily="18" charset="0"/>
                <a:ea typeface="Cambria" panose="02040503050406030204" pitchFamily="18" charset="0"/>
              </a:rPr>
              <a:t>Авторегрессионные модели</a:t>
            </a:r>
            <a:endParaRPr dirty="0">
              <a:latin typeface="Cambria" panose="02040503050406030204" pitchFamily="18" charset="0"/>
              <a:ea typeface="Cambria" panose="02040503050406030204" pitchFamily="18" charset="0"/>
            </a:endParaRPr>
          </a:p>
        </p:txBody>
      </p:sp>
      <p:pic>
        <p:nvPicPr>
          <p:cNvPr id="11" name="Рисунок 10">
            <a:extLst>
              <a:ext uri="{FF2B5EF4-FFF2-40B4-BE49-F238E27FC236}">
                <a16:creationId xmlns:a16="http://schemas.microsoft.com/office/drawing/2014/main" id="{63AE8E5E-D5DC-46A8-AB91-8B465964DF27}"/>
              </a:ext>
            </a:extLst>
          </p:cNvPr>
          <p:cNvPicPr>
            <a:picLocks noChangeAspect="1"/>
          </p:cNvPicPr>
          <p:nvPr/>
        </p:nvPicPr>
        <p:blipFill>
          <a:blip r:embed="rId3"/>
          <a:stretch>
            <a:fillRect/>
          </a:stretch>
        </p:blipFill>
        <p:spPr>
          <a:xfrm>
            <a:off x="1" y="5209945"/>
            <a:ext cx="184150" cy="1648055"/>
          </a:xfrm>
          <a:prstGeom prst="rect">
            <a:avLst/>
          </a:prstGeom>
        </p:spPr>
      </p:pic>
      <p:pic>
        <p:nvPicPr>
          <p:cNvPr id="12" name="Рисунок 11">
            <a:extLst>
              <a:ext uri="{FF2B5EF4-FFF2-40B4-BE49-F238E27FC236}">
                <a16:creationId xmlns:a16="http://schemas.microsoft.com/office/drawing/2014/main" id="{D49399D3-CAD9-4C95-AABF-60ACA2E3065E}"/>
              </a:ext>
            </a:extLst>
          </p:cNvPr>
          <p:cNvPicPr>
            <a:picLocks noChangeAspect="1"/>
          </p:cNvPicPr>
          <p:nvPr/>
        </p:nvPicPr>
        <p:blipFill>
          <a:blip r:embed="rId4"/>
          <a:stretch>
            <a:fillRect/>
          </a:stretch>
        </p:blipFill>
        <p:spPr>
          <a:xfrm>
            <a:off x="0" y="1800413"/>
            <a:ext cx="5891894" cy="4477840"/>
          </a:xfrm>
          <a:prstGeom prst="rect">
            <a:avLst/>
          </a:prstGeom>
        </p:spPr>
      </p:pic>
      <p:pic>
        <p:nvPicPr>
          <p:cNvPr id="15" name="Рисунок 14">
            <a:extLst>
              <a:ext uri="{FF2B5EF4-FFF2-40B4-BE49-F238E27FC236}">
                <a16:creationId xmlns:a16="http://schemas.microsoft.com/office/drawing/2014/main" id="{B271A494-31A3-4BBB-8EB6-F90F5E7A6290}"/>
              </a:ext>
            </a:extLst>
          </p:cNvPr>
          <p:cNvPicPr>
            <a:picLocks noChangeAspect="1"/>
          </p:cNvPicPr>
          <p:nvPr/>
        </p:nvPicPr>
        <p:blipFill>
          <a:blip r:embed="rId5"/>
          <a:stretch>
            <a:fillRect/>
          </a:stretch>
        </p:blipFill>
        <p:spPr>
          <a:xfrm>
            <a:off x="6120398" y="1800412"/>
            <a:ext cx="5663389" cy="2946135"/>
          </a:xfrm>
          <a:prstGeom prst="rect">
            <a:avLst/>
          </a:prstGeom>
        </p:spPr>
      </p:pic>
      <p:pic>
        <p:nvPicPr>
          <p:cNvPr id="17" name="Рисунок 16">
            <a:extLst>
              <a:ext uri="{FF2B5EF4-FFF2-40B4-BE49-F238E27FC236}">
                <a16:creationId xmlns:a16="http://schemas.microsoft.com/office/drawing/2014/main" id="{031F9198-B6DC-4120-82ED-17CA4D37CD7A}"/>
              </a:ext>
            </a:extLst>
          </p:cNvPr>
          <p:cNvPicPr>
            <a:picLocks noChangeAspect="1"/>
          </p:cNvPicPr>
          <p:nvPr/>
        </p:nvPicPr>
        <p:blipFill>
          <a:blip r:embed="rId6"/>
          <a:stretch>
            <a:fillRect/>
          </a:stretch>
        </p:blipFill>
        <p:spPr>
          <a:xfrm>
            <a:off x="7442484" y="4850520"/>
            <a:ext cx="3019215" cy="1695455"/>
          </a:xfrm>
          <a:prstGeom prst="rect">
            <a:avLst/>
          </a:prstGeom>
        </p:spPr>
      </p:pic>
    </p:spTree>
    <p:extLst>
      <p:ext uri="{BB962C8B-B14F-4D97-AF65-F5344CB8AC3E}">
        <p14:creationId xmlns:p14="http://schemas.microsoft.com/office/powerpoint/2010/main" val="20513471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5" name="Google Shape;235;p24"/>
          <p:cNvSpPr txBox="1">
            <a:spLocks noGrp="1"/>
          </p:cNvSpPr>
          <p:nvPr>
            <p:ph type="body" idx="1"/>
          </p:nvPr>
        </p:nvSpPr>
        <p:spPr>
          <a:xfrm>
            <a:off x="254524" y="1090621"/>
            <a:ext cx="11658926" cy="4675179"/>
          </a:xfrm>
          <a:prstGeom prst="rect">
            <a:avLst/>
          </a:prstGeom>
        </p:spPr>
        <p:txBody>
          <a:bodyPr spcFirstLastPara="1" wrap="square" lIns="121900" tIns="121900" rIns="121900" bIns="121900" anchor="t" anchorCtr="0">
            <a:noAutofit/>
          </a:bodyPr>
          <a:lstStyle/>
          <a:p>
            <a:pPr marL="0" indent="361950" algn="just">
              <a:lnSpc>
                <a:spcPct val="150000"/>
              </a:lnSpc>
              <a:buNone/>
            </a:pPr>
            <a:r>
              <a:rPr lang="ru-RU" sz="2400" dirty="0">
                <a:solidFill>
                  <a:srgbClr val="000000"/>
                </a:solidFill>
              </a:rPr>
              <a:t>Часто экономические показатели, представленные временными рядами, имеют настолько сложную структуру, что моделирование таких рядов путем построения моделей тренда, сезонности и применение других традиционных подходов не приводят к удовлетворительным результатам. Ряд остатков часто имеет статистические закономерности, которые можно моделировать.</a:t>
            </a:r>
          </a:p>
          <a:p>
            <a:pPr marL="0" indent="361950" algn="just">
              <a:lnSpc>
                <a:spcPct val="150000"/>
              </a:lnSpc>
              <a:buNone/>
            </a:pPr>
            <a:r>
              <a:rPr lang="ru-RU" sz="2400" dirty="0">
                <a:solidFill>
                  <a:srgbClr val="000000"/>
                </a:solidFill>
              </a:rPr>
              <a:t>Будем рассматривать класс стационарных временных рядов. Задача состоит в </a:t>
            </a:r>
            <a:r>
              <a:rPr lang="ru-RU" sz="2400" i="1" dirty="0">
                <a:solidFill>
                  <a:srgbClr val="000000"/>
                </a:solidFill>
              </a:rPr>
              <a:t>построении модели для случайных остатков временного ряда и прогнозирования его значений</a:t>
            </a:r>
            <a:r>
              <a:rPr lang="ru-RU" sz="2400" dirty="0">
                <a:solidFill>
                  <a:srgbClr val="000000"/>
                </a:solidFill>
              </a:rPr>
              <a:t>.</a:t>
            </a:r>
            <a:endParaRPr lang="en-US" dirty="0">
              <a:latin typeface="Cambria" panose="02040503050406030204" pitchFamily="18" charset="0"/>
              <a:ea typeface="Cambria" panose="02040503050406030204" pitchFamily="18" charset="0"/>
            </a:endParaRPr>
          </a:p>
        </p:txBody>
      </p:sp>
      <p:sp>
        <p:nvSpPr>
          <p:cNvPr id="237" name="Google Shape;237;p24"/>
          <p:cNvSpPr txBox="1">
            <a:spLocks noGrp="1"/>
          </p:cNvSpPr>
          <p:nvPr>
            <p:ph type="subTitle" idx="4"/>
          </p:nvPr>
        </p:nvSpPr>
        <p:spPr>
          <a:xfrm>
            <a:off x="6590850" y="312025"/>
            <a:ext cx="5322600" cy="575100"/>
          </a:xfrm>
          <a:prstGeom prst="rect">
            <a:avLst/>
          </a:prstGeom>
        </p:spPr>
        <p:txBody>
          <a:bodyPr spcFirstLastPara="1" wrap="square" lIns="121900" tIns="121900" rIns="121900" bIns="121900" anchor="b" anchorCtr="0">
            <a:noAutofit/>
          </a:bodyPr>
          <a:lstStyle/>
          <a:p>
            <a:pPr marL="0" lvl="0" indent="0" algn="r" rtl="0">
              <a:spcBef>
                <a:spcPts val="0"/>
              </a:spcBef>
              <a:spcAft>
                <a:spcPts val="0"/>
              </a:spcAft>
              <a:buNone/>
            </a:pPr>
            <a:r>
              <a:rPr lang="ru-RU" dirty="0">
                <a:latin typeface="Cambria" panose="02040503050406030204" pitchFamily="18" charset="0"/>
                <a:ea typeface="Cambria" panose="02040503050406030204" pitchFamily="18" charset="0"/>
              </a:rPr>
              <a:t>Стационарность временных рядов. Тест Дики-</a:t>
            </a:r>
            <a:r>
              <a:rPr lang="ru-RU" dirty="0" err="1">
                <a:latin typeface="Cambria" panose="02040503050406030204" pitchFamily="18" charset="0"/>
                <a:ea typeface="Cambria" panose="02040503050406030204" pitchFamily="18" charset="0"/>
              </a:rPr>
              <a:t>Фуллера</a:t>
            </a:r>
            <a:endParaRPr lang="ru-RU" dirty="0">
              <a:latin typeface="Cambria" panose="02040503050406030204" pitchFamily="18" charset="0"/>
              <a:ea typeface="Cambria" panose="02040503050406030204" pitchFamily="18" charset="0"/>
            </a:endParaRPr>
          </a:p>
        </p:txBody>
      </p:sp>
      <p:pic>
        <p:nvPicPr>
          <p:cNvPr id="11" name="Рисунок 10">
            <a:extLst>
              <a:ext uri="{FF2B5EF4-FFF2-40B4-BE49-F238E27FC236}">
                <a16:creationId xmlns:a16="http://schemas.microsoft.com/office/drawing/2014/main" id="{63AE8E5E-D5DC-46A8-AB91-8B465964DF27}"/>
              </a:ext>
            </a:extLst>
          </p:cNvPr>
          <p:cNvPicPr>
            <a:picLocks noChangeAspect="1"/>
          </p:cNvPicPr>
          <p:nvPr/>
        </p:nvPicPr>
        <p:blipFill>
          <a:blip r:embed="rId3"/>
          <a:stretch>
            <a:fillRect/>
          </a:stretch>
        </p:blipFill>
        <p:spPr>
          <a:xfrm>
            <a:off x="1" y="5209945"/>
            <a:ext cx="184150" cy="1648055"/>
          </a:xfrm>
          <a:prstGeom prst="rect">
            <a:avLst/>
          </a:prstGeom>
        </p:spPr>
      </p:pic>
    </p:spTree>
    <p:extLst>
      <p:ext uri="{BB962C8B-B14F-4D97-AF65-F5344CB8AC3E}">
        <p14:creationId xmlns:p14="http://schemas.microsoft.com/office/powerpoint/2010/main" val="11714016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5" name="Google Shape;235;p24"/>
          <p:cNvSpPr txBox="1">
            <a:spLocks noGrp="1"/>
          </p:cNvSpPr>
          <p:nvPr>
            <p:ph type="body" idx="1"/>
          </p:nvPr>
        </p:nvSpPr>
        <p:spPr>
          <a:xfrm>
            <a:off x="254524" y="1090622"/>
            <a:ext cx="11658926" cy="4119324"/>
          </a:xfrm>
          <a:prstGeom prst="rect">
            <a:avLst/>
          </a:prstGeom>
        </p:spPr>
        <p:txBody>
          <a:bodyPr spcFirstLastPara="1" wrap="square" lIns="121900" tIns="121900" rIns="121900" bIns="121900" anchor="t" anchorCtr="0">
            <a:noAutofit/>
          </a:bodyPr>
          <a:lstStyle/>
          <a:p>
            <a:pPr marL="0" indent="361950" algn="just">
              <a:lnSpc>
                <a:spcPct val="150000"/>
              </a:lnSpc>
              <a:buNone/>
            </a:pPr>
            <a:r>
              <a:rPr lang="ru-RU" sz="2400" i="1" dirty="0">
                <a:solidFill>
                  <a:srgbClr val="000000"/>
                </a:solidFill>
              </a:rPr>
              <a:t>Стационарными</a:t>
            </a:r>
            <a:r>
              <a:rPr lang="ru-RU" sz="2400" dirty="0">
                <a:solidFill>
                  <a:srgbClr val="000000"/>
                </a:solidFill>
              </a:rPr>
              <a:t> называют случайные процессы, статистические характеристики которых (среднее, дисперсия и ковариация) не изменяются во времени. Если же хотя бы одно из этих свойств непостоянно, то процесс будет нестационарным. Очевидно, что при наличии тренда нельзя утверждать, что среднее значение, дисперсия и автоковариация ряда не зависят от времени, а значит, ряд </a:t>
            </a:r>
            <a:r>
              <a:rPr lang="ru-RU" sz="2400" dirty="0" err="1">
                <a:solidFill>
                  <a:srgbClr val="000000"/>
                </a:solidFill>
              </a:rPr>
              <a:t>нестационарен</a:t>
            </a:r>
            <a:r>
              <a:rPr lang="ru-RU" sz="2400" dirty="0">
                <a:solidFill>
                  <a:srgbClr val="000000"/>
                </a:solidFill>
              </a:rPr>
              <a:t> (для стационарного ряда недопустимы тренд и циклическая компонента).</a:t>
            </a:r>
          </a:p>
          <a:p>
            <a:pPr marL="0" indent="361950">
              <a:lnSpc>
                <a:spcPct val="150000"/>
              </a:lnSpc>
              <a:buNone/>
            </a:pPr>
            <a:endParaRPr lang="ru-RU" sz="2400" u="none" strike="noStrike" baseline="0" dirty="0">
              <a:solidFill>
                <a:srgbClr val="000000"/>
              </a:solidFill>
              <a:latin typeface="Cambria" panose="02040503050406030204" pitchFamily="18" charset="0"/>
              <a:ea typeface="Cambria" panose="02040503050406030204" pitchFamily="18" charset="0"/>
            </a:endParaRPr>
          </a:p>
          <a:p>
            <a:pPr marL="0" indent="361950">
              <a:lnSpc>
                <a:spcPct val="150000"/>
              </a:lnSpc>
              <a:buNone/>
            </a:pPr>
            <a:endParaRPr lang="en-US" dirty="0">
              <a:latin typeface="Cambria" panose="02040503050406030204" pitchFamily="18" charset="0"/>
              <a:ea typeface="Cambria" panose="02040503050406030204" pitchFamily="18" charset="0"/>
            </a:endParaRPr>
          </a:p>
        </p:txBody>
      </p:sp>
      <p:sp>
        <p:nvSpPr>
          <p:cNvPr id="237" name="Google Shape;237;p24"/>
          <p:cNvSpPr txBox="1">
            <a:spLocks noGrp="1"/>
          </p:cNvSpPr>
          <p:nvPr>
            <p:ph type="subTitle" idx="4"/>
          </p:nvPr>
        </p:nvSpPr>
        <p:spPr>
          <a:xfrm>
            <a:off x="6590850" y="312025"/>
            <a:ext cx="5322600" cy="575100"/>
          </a:xfrm>
          <a:prstGeom prst="rect">
            <a:avLst/>
          </a:prstGeom>
        </p:spPr>
        <p:txBody>
          <a:bodyPr spcFirstLastPara="1" wrap="square" lIns="121900" tIns="121900" rIns="121900" bIns="121900" anchor="b" anchorCtr="0">
            <a:noAutofit/>
          </a:bodyPr>
          <a:lstStyle/>
          <a:p>
            <a:pPr marL="0" lvl="0" indent="0" algn="r" rtl="0">
              <a:spcBef>
                <a:spcPts val="0"/>
              </a:spcBef>
              <a:spcAft>
                <a:spcPts val="0"/>
              </a:spcAft>
              <a:buNone/>
            </a:pPr>
            <a:r>
              <a:rPr lang="ru-RU" dirty="0">
                <a:latin typeface="Cambria" panose="02040503050406030204" pitchFamily="18" charset="0"/>
                <a:ea typeface="Cambria" panose="02040503050406030204" pitchFamily="18" charset="0"/>
              </a:rPr>
              <a:t>Стационарность временных рядов. Тест Дики-</a:t>
            </a:r>
            <a:r>
              <a:rPr lang="ru-RU" dirty="0" err="1">
                <a:latin typeface="Cambria" panose="02040503050406030204" pitchFamily="18" charset="0"/>
                <a:ea typeface="Cambria" panose="02040503050406030204" pitchFamily="18" charset="0"/>
              </a:rPr>
              <a:t>Фуллера</a:t>
            </a:r>
            <a:endParaRPr lang="ru-RU" dirty="0">
              <a:latin typeface="Cambria" panose="02040503050406030204" pitchFamily="18" charset="0"/>
              <a:ea typeface="Cambria" panose="02040503050406030204" pitchFamily="18" charset="0"/>
            </a:endParaRPr>
          </a:p>
        </p:txBody>
      </p:sp>
      <p:pic>
        <p:nvPicPr>
          <p:cNvPr id="11" name="Рисунок 10">
            <a:extLst>
              <a:ext uri="{FF2B5EF4-FFF2-40B4-BE49-F238E27FC236}">
                <a16:creationId xmlns:a16="http://schemas.microsoft.com/office/drawing/2014/main" id="{63AE8E5E-D5DC-46A8-AB91-8B465964DF27}"/>
              </a:ext>
            </a:extLst>
          </p:cNvPr>
          <p:cNvPicPr>
            <a:picLocks noChangeAspect="1"/>
          </p:cNvPicPr>
          <p:nvPr/>
        </p:nvPicPr>
        <p:blipFill>
          <a:blip r:embed="rId3"/>
          <a:stretch>
            <a:fillRect/>
          </a:stretch>
        </p:blipFill>
        <p:spPr>
          <a:xfrm>
            <a:off x="1" y="5209945"/>
            <a:ext cx="184150" cy="1648055"/>
          </a:xfrm>
          <a:prstGeom prst="rect">
            <a:avLst/>
          </a:prstGeom>
        </p:spPr>
      </p:pic>
    </p:spTree>
    <p:extLst>
      <p:ext uri="{BB962C8B-B14F-4D97-AF65-F5344CB8AC3E}">
        <p14:creationId xmlns:p14="http://schemas.microsoft.com/office/powerpoint/2010/main" val="5161992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5" name="Google Shape;235;p24"/>
          <p:cNvSpPr txBox="1">
            <a:spLocks noGrp="1"/>
          </p:cNvSpPr>
          <p:nvPr>
            <p:ph type="body" idx="1"/>
          </p:nvPr>
        </p:nvSpPr>
        <p:spPr>
          <a:xfrm>
            <a:off x="254524" y="1090622"/>
            <a:ext cx="11658926" cy="5005378"/>
          </a:xfrm>
          <a:prstGeom prst="rect">
            <a:avLst/>
          </a:prstGeom>
        </p:spPr>
        <p:txBody>
          <a:bodyPr spcFirstLastPara="1" wrap="square" lIns="121900" tIns="121900" rIns="121900" bIns="121900" anchor="t" anchorCtr="0">
            <a:noAutofit/>
          </a:bodyPr>
          <a:lstStyle/>
          <a:p>
            <a:pPr marL="0" indent="355600" algn="just">
              <a:buNone/>
            </a:pPr>
            <a:r>
              <a:rPr lang="ru-RU" sz="2400" dirty="0">
                <a:solidFill>
                  <a:srgbClr val="000000"/>
                </a:solidFill>
                <a:latin typeface="Cambria" panose="02040503050406030204" pitchFamily="18" charset="0"/>
                <a:ea typeface="Cambria" panose="02040503050406030204" pitchFamily="18" charset="0"/>
              </a:rPr>
              <a:t>Для обнаружения нестационарности временных рядов используется тест Дики - Фуллера (</a:t>
            </a:r>
            <a:r>
              <a:rPr lang="ru-RU" sz="2400" i="1" dirty="0">
                <a:solidFill>
                  <a:srgbClr val="000000"/>
                </a:solidFill>
                <a:latin typeface="Cambria" panose="02040503050406030204" pitchFamily="18" charset="0"/>
                <a:ea typeface="Cambria" panose="02040503050406030204" pitchFamily="18" charset="0"/>
              </a:rPr>
              <a:t>DF</a:t>
            </a:r>
            <a:r>
              <a:rPr lang="ru-RU" sz="2400" dirty="0">
                <a:solidFill>
                  <a:srgbClr val="000000"/>
                </a:solidFill>
                <a:latin typeface="Cambria" panose="02040503050406030204" pitchFamily="18" charset="0"/>
                <a:ea typeface="Cambria" panose="02040503050406030204" pitchFamily="18" charset="0"/>
              </a:rPr>
              <a:t>-тест). </a:t>
            </a:r>
          </a:p>
          <a:p>
            <a:pPr marL="0" indent="355600" algn="just">
              <a:buNone/>
            </a:pPr>
            <a:r>
              <a:rPr lang="ru-RU" sz="2400" dirty="0">
                <a:solidFill>
                  <a:srgbClr val="000000"/>
                </a:solidFill>
                <a:latin typeface="Cambria" panose="02040503050406030204" pitchFamily="18" charset="0"/>
                <a:ea typeface="Cambria" panose="02040503050406030204" pitchFamily="18" charset="0"/>
              </a:rPr>
              <a:t>Рассмотрим модель </a:t>
            </a:r>
            <a:r>
              <a:rPr lang="en-US" sz="2400" i="1" dirty="0">
                <a:solidFill>
                  <a:srgbClr val="000000"/>
                </a:solidFill>
                <a:latin typeface="Cambria" panose="02040503050406030204" pitchFamily="18" charset="0"/>
                <a:ea typeface="Cambria" panose="02040503050406030204" pitchFamily="18" charset="0"/>
              </a:rPr>
              <a:t>AR</a:t>
            </a:r>
            <a:r>
              <a:rPr lang="en-US" sz="2400" dirty="0">
                <a:solidFill>
                  <a:srgbClr val="000000"/>
                </a:solidFill>
                <a:latin typeface="Cambria" panose="02040503050406030204" pitchFamily="18" charset="0"/>
                <a:ea typeface="Cambria" panose="02040503050406030204" pitchFamily="18" charset="0"/>
              </a:rPr>
              <a:t>(1): </a:t>
            </a:r>
            <a:endParaRPr lang="ru-RU" sz="2400" dirty="0">
              <a:solidFill>
                <a:srgbClr val="000000"/>
              </a:solidFill>
              <a:latin typeface="Cambria" panose="02040503050406030204" pitchFamily="18" charset="0"/>
              <a:ea typeface="Cambria" panose="02040503050406030204" pitchFamily="18" charset="0"/>
            </a:endParaRPr>
          </a:p>
          <a:p>
            <a:pPr marL="0" indent="355600" algn="just">
              <a:buNone/>
            </a:pPr>
            <a:r>
              <a:rPr lang="ru-RU" sz="2400" dirty="0">
                <a:solidFill>
                  <a:srgbClr val="000000"/>
                </a:solidFill>
                <a:latin typeface="Cambria" panose="02040503050406030204" pitchFamily="18" charset="0"/>
                <a:ea typeface="Cambria" panose="02040503050406030204" pitchFamily="18" charset="0"/>
              </a:rPr>
              <a:t>где </a:t>
            </a:r>
            <a:r>
              <a:rPr lang="el-GR" sz="2400" i="1" dirty="0">
                <a:solidFill>
                  <a:srgbClr val="000000"/>
                </a:solidFill>
                <a:latin typeface="Cambria" panose="02040503050406030204" pitchFamily="18" charset="0"/>
                <a:ea typeface="Cambria" panose="02040503050406030204" pitchFamily="18" charset="0"/>
              </a:rPr>
              <a:t>ε</a:t>
            </a:r>
            <a:r>
              <a:rPr lang="en-US" sz="2400" baseline="-25000" dirty="0">
                <a:solidFill>
                  <a:srgbClr val="000000"/>
                </a:solidFill>
                <a:latin typeface="Cambria" panose="02040503050406030204" pitchFamily="18" charset="0"/>
                <a:ea typeface="Cambria" panose="02040503050406030204" pitchFamily="18" charset="0"/>
              </a:rPr>
              <a:t>t </a:t>
            </a:r>
            <a:r>
              <a:rPr lang="ru-RU" sz="2400" baseline="-25000" dirty="0">
                <a:solidFill>
                  <a:srgbClr val="000000"/>
                </a:solidFill>
                <a:latin typeface="Cambria" panose="02040503050406030204" pitchFamily="18" charset="0"/>
                <a:ea typeface="Cambria" panose="02040503050406030204" pitchFamily="18" charset="0"/>
              </a:rPr>
              <a:t> </a:t>
            </a:r>
            <a:r>
              <a:rPr lang="ru-RU" sz="2400" dirty="0">
                <a:solidFill>
                  <a:srgbClr val="000000"/>
                </a:solidFill>
                <a:latin typeface="Cambria" panose="02040503050406030204" pitchFamily="18" charset="0"/>
                <a:ea typeface="Cambria" panose="02040503050406030204" pitchFamily="18" charset="0"/>
              </a:rPr>
              <a:t>- белый шум.</a:t>
            </a:r>
          </a:p>
          <a:p>
            <a:pPr marL="0" indent="361950">
              <a:lnSpc>
                <a:spcPct val="150000"/>
              </a:lnSpc>
              <a:buNone/>
            </a:pPr>
            <a:r>
              <a:rPr lang="ru-RU" sz="2400" dirty="0">
                <a:solidFill>
                  <a:srgbClr val="000000"/>
                </a:solidFill>
                <a:latin typeface="Cambria" panose="02040503050406030204" pitchFamily="18" charset="0"/>
                <a:ea typeface="Cambria" panose="02040503050406030204" pitchFamily="18" charset="0"/>
              </a:rPr>
              <a:t>Вычтем </a:t>
            </a:r>
            <a:r>
              <a:rPr lang="ru-RU" sz="2400" i="1" dirty="0">
                <a:solidFill>
                  <a:srgbClr val="000000"/>
                </a:solidFill>
                <a:latin typeface="Cambria" panose="02040503050406030204" pitchFamily="18" charset="0"/>
                <a:ea typeface="Cambria" panose="02040503050406030204" pitchFamily="18" charset="0"/>
              </a:rPr>
              <a:t>у</a:t>
            </a:r>
            <a:r>
              <a:rPr lang="en-US" sz="2400" baseline="-25000" dirty="0">
                <a:solidFill>
                  <a:srgbClr val="000000"/>
                </a:solidFill>
                <a:latin typeface="Cambria" panose="02040503050406030204" pitchFamily="18" charset="0"/>
                <a:ea typeface="Cambria" panose="02040503050406030204" pitchFamily="18" charset="0"/>
              </a:rPr>
              <a:t>t-1</a:t>
            </a:r>
            <a:r>
              <a:rPr lang="ru-RU" sz="2400" dirty="0">
                <a:solidFill>
                  <a:srgbClr val="000000"/>
                </a:solidFill>
                <a:latin typeface="Cambria" panose="02040503050406030204" pitchFamily="18" charset="0"/>
                <a:ea typeface="Cambria" panose="02040503050406030204" pitchFamily="18" charset="0"/>
              </a:rPr>
              <a:t> из обеих частей уравнения для </a:t>
            </a:r>
            <a:r>
              <a:rPr lang="ru-RU" sz="2400" i="1" dirty="0">
                <a:solidFill>
                  <a:srgbClr val="000000"/>
                </a:solidFill>
                <a:latin typeface="Cambria" panose="02040503050406030204" pitchFamily="18" charset="0"/>
                <a:ea typeface="Cambria" panose="02040503050406030204" pitchFamily="18" charset="0"/>
              </a:rPr>
              <a:t>у</a:t>
            </a:r>
            <a:r>
              <a:rPr lang="en-US" sz="2400" baseline="-25000" dirty="0">
                <a:solidFill>
                  <a:srgbClr val="000000"/>
                </a:solidFill>
                <a:latin typeface="Cambria" panose="02040503050406030204" pitchFamily="18" charset="0"/>
                <a:ea typeface="Cambria" panose="02040503050406030204" pitchFamily="18" charset="0"/>
              </a:rPr>
              <a:t>t</a:t>
            </a:r>
            <a:r>
              <a:rPr lang="ru-RU" sz="2400" dirty="0">
                <a:solidFill>
                  <a:srgbClr val="000000"/>
                </a:solidFill>
                <a:latin typeface="Cambria" panose="02040503050406030204" pitchFamily="18" charset="0"/>
                <a:ea typeface="Cambria" panose="02040503050406030204" pitchFamily="18" charset="0"/>
              </a:rPr>
              <a:t>, (взятие первой разности):</a:t>
            </a:r>
            <a:endParaRPr lang="en-US" sz="2400" dirty="0">
              <a:solidFill>
                <a:srgbClr val="000000"/>
              </a:solidFill>
              <a:latin typeface="Cambria" panose="02040503050406030204" pitchFamily="18" charset="0"/>
              <a:ea typeface="Cambria" panose="02040503050406030204" pitchFamily="18" charset="0"/>
            </a:endParaRPr>
          </a:p>
          <a:p>
            <a:pPr marL="0" indent="361950">
              <a:lnSpc>
                <a:spcPct val="150000"/>
              </a:lnSpc>
              <a:buNone/>
            </a:pPr>
            <a:endParaRPr lang="en-US" sz="2400" u="none" strike="noStrike" baseline="0" dirty="0">
              <a:solidFill>
                <a:srgbClr val="000000"/>
              </a:solidFill>
              <a:latin typeface="Cambria" panose="02040503050406030204" pitchFamily="18" charset="0"/>
              <a:ea typeface="Cambria" panose="02040503050406030204" pitchFamily="18" charset="0"/>
            </a:endParaRPr>
          </a:p>
          <a:p>
            <a:pPr indent="0" algn="just">
              <a:buNone/>
            </a:pPr>
            <a:r>
              <a:rPr lang="ru-RU" sz="2400" dirty="0">
                <a:solidFill>
                  <a:srgbClr val="000000"/>
                </a:solidFill>
                <a:latin typeface="Cambria" panose="02040503050406030204" pitchFamily="18" charset="0"/>
                <a:ea typeface="Cambria" panose="02040503050406030204" pitchFamily="18" charset="0"/>
              </a:rPr>
              <a:t>где </a:t>
            </a:r>
            <a:r>
              <a:rPr lang="el-GR" sz="2400" dirty="0">
                <a:solidFill>
                  <a:srgbClr val="000000"/>
                </a:solidFill>
                <a:latin typeface="Cambria" panose="02040503050406030204" pitchFamily="18" charset="0"/>
                <a:ea typeface="Cambria" panose="02040503050406030204" pitchFamily="18" charset="0"/>
              </a:rPr>
              <a:t>Δ</a:t>
            </a:r>
            <a:r>
              <a:rPr lang="en-US" sz="2400" i="1" dirty="0" err="1">
                <a:solidFill>
                  <a:srgbClr val="000000"/>
                </a:solidFill>
                <a:latin typeface="Cambria" panose="02040503050406030204" pitchFamily="18" charset="0"/>
                <a:ea typeface="Cambria" panose="02040503050406030204" pitchFamily="18" charset="0"/>
              </a:rPr>
              <a:t>y</a:t>
            </a:r>
            <a:r>
              <a:rPr lang="en-US" sz="2400" baseline="-25000" dirty="0" err="1">
                <a:solidFill>
                  <a:srgbClr val="000000"/>
                </a:solidFill>
                <a:latin typeface="Cambria" panose="02040503050406030204" pitchFamily="18" charset="0"/>
                <a:ea typeface="Cambria" panose="02040503050406030204" pitchFamily="18" charset="0"/>
              </a:rPr>
              <a:t>t</a:t>
            </a:r>
            <a:r>
              <a:rPr lang="en-US" sz="2400" dirty="0">
                <a:solidFill>
                  <a:srgbClr val="000000"/>
                </a:solidFill>
                <a:latin typeface="Cambria" panose="02040503050406030204" pitchFamily="18" charset="0"/>
                <a:ea typeface="Cambria" panose="02040503050406030204" pitchFamily="18" charset="0"/>
              </a:rPr>
              <a:t> = </a:t>
            </a:r>
            <a:r>
              <a:rPr lang="en-US" sz="2400" i="1" dirty="0" err="1">
                <a:solidFill>
                  <a:srgbClr val="000000"/>
                </a:solidFill>
                <a:latin typeface="Cambria" panose="02040503050406030204" pitchFamily="18" charset="0"/>
                <a:ea typeface="Cambria" panose="02040503050406030204" pitchFamily="18" charset="0"/>
              </a:rPr>
              <a:t>y</a:t>
            </a:r>
            <a:r>
              <a:rPr lang="en-US" sz="2400" baseline="-25000" dirty="0" err="1">
                <a:solidFill>
                  <a:srgbClr val="000000"/>
                </a:solidFill>
                <a:latin typeface="Cambria" panose="02040503050406030204" pitchFamily="18" charset="0"/>
                <a:ea typeface="Cambria" panose="02040503050406030204" pitchFamily="18" charset="0"/>
              </a:rPr>
              <a:t>t</a:t>
            </a:r>
            <a:r>
              <a:rPr lang="en-US" sz="2400" dirty="0">
                <a:solidFill>
                  <a:srgbClr val="000000"/>
                </a:solidFill>
                <a:latin typeface="Cambria" panose="02040503050406030204" pitchFamily="18" charset="0"/>
                <a:ea typeface="Cambria" panose="02040503050406030204" pitchFamily="18" charset="0"/>
              </a:rPr>
              <a:t> – </a:t>
            </a:r>
            <a:r>
              <a:rPr lang="en-US" sz="2400" i="1" dirty="0">
                <a:solidFill>
                  <a:srgbClr val="000000"/>
                </a:solidFill>
                <a:latin typeface="Cambria" panose="02040503050406030204" pitchFamily="18" charset="0"/>
                <a:ea typeface="Cambria" panose="02040503050406030204" pitchFamily="18" charset="0"/>
              </a:rPr>
              <a:t>y</a:t>
            </a:r>
            <a:r>
              <a:rPr lang="en-US" sz="2400" baseline="-25000" dirty="0">
                <a:solidFill>
                  <a:srgbClr val="000000"/>
                </a:solidFill>
                <a:latin typeface="Cambria" panose="02040503050406030204" pitchFamily="18" charset="0"/>
                <a:ea typeface="Cambria" panose="02040503050406030204" pitchFamily="18" charset="0"/>
              </a:rPr>
              <a:t>t-1</a:t>
            </a:r>
            <a:r>
              <a:rPr lang="en-US" sz="2400" dirty="0">
                <a:solidFill>
                  <a:srgbClr val="000000"/>
                </a:solidFill>
                <a:latin typeface="Cambria" panose="02040503050406030204" pitchFamily="18" charset="0"/>
                <a:ea typeface="Cambria" panose="02040503050406030204" pitchFamily="18" charset="0"/>
              </a:rPr>
              <a:t>, </a:t>
            </a:r>
          </a:p>
          <a:p>
            <a:pPr marL="0" indent="355600" algn="just">
              <a:buNone/>
            </a:pPr>
            <a:r>
              <a:rPr lang="el-GR" sz="2400" dirty="0">
                <a:solidFill>
                  <a:srgbClr val="000000"/>
                </a:solidFill>
              </a:rPr>
              <a:t>β</a:t>
            </a:r>
            <a:r>
              <a:rPr lang="en-US" sz="2400" i="1" dirty="0">
                <a:solidFill>
                  <a:srgbClr val="000000"/>
                </a:solidFill>
              </a:rPr>
              <a:t> </a:t>
            </a:r>
            <a:r>
              <a:rPr lang="en-US" sz="2400" dirty="0">
                <a:solidFill>
                  <a:srgbClr val="000000"/>
                </a:solidFill>
              </a:rPr>
              <a:t>= </a:t>
            </a:r>
            <a:r>
              <a:rPr lang="el-GR" sz="2400" dirty="0">
                <a:solidFill>
                  <a:srgbClr val="000000"/>
                </a:solidFill>
              </a:rPr>
              <a:t>α</a:t>
            </a:r>
            <a:r>
              <a:rPr lang="en-US" sz="2400" dirty="0">
                <a:solidFill>
                  <a:srgbClr val="000000"/>
                </a:solidFill>
              </a:rPr>
              <a:t> – 1</a:t>
            </a:r>
            <a:endParaRPr lang="en-US" sz="2400" dirty="0">
              <a:solidFill>
                <a:srgbClr val="000000"/>
              </a:solidFill>
              <a:latin typeface="Cambria" panose="02040503050406030204" pitchFamily="18" charset="0"/>
              <a:ea typeface="Cambria" panose="02040503050406030204" pitchFamily="18" charset="0"/>
            </a:endParaRPr>
          </a:p>
          <a:p>
            <a:pPr marL="0" indent="355600" algn="just">
              <a:buNone/>
            </a:pPr>
            <a:r>
              <a:rPr lang="ru-RU" sz="2400" dirty="0">
                <a:solidFill>
                  <a:srgbClr val="000000"/>
                </a:solidFill>
                <a:latin typeface="Cambria" panose="02040503050406030204" pitchFamily="18" charset="0"/>
                <a:ea typeface="Cambria" panose="02040503050406030204" pitchFamily="18" charset="0"/>
              </a:rPr>
              <a:t>Временной ряд имеет единичный корень, или порядок интеграции один, если его первые разности образуют стационарный ряд</a:t>
            </a:r>
            <a:r>
              <a:rPr lang="en-US" sz="2400" dirty="0">
                <a:solidFill>
                  <a:srgbClr val="000000"/>
                </a:solidFill>
                <a:latin typeface="Cambria" panose="02040503050406030204" pitchFamily="18" charset="0"/>
                <a:ea typeface="Cambria" panose="02040503050406030204" pitchFamily="18" charset="0"/>
              </a:rPr>
              <a:t>.</a:t>
            </a:r>
          </a:p>
          <a:p>
            <a:pPr marL="0" indent="0">
              <a:lnSpc>
                <a:spcPct val="150000"/>
              </a:lnSpc>
              <a:buNone/>
            </a:pPr>
            <a:endParaRPr lang="ru-RU" sz="2400" u="none" strike="noStrike" baseline="0" dirty="0">
              <a:solidFill>
                <a:srgbClr val="000000"/>
              </a:solidFill>
              <a:latin typeface="Cambria" panose="02040503050406030204" pitchFamily="18" charset="0"/>
              <a:ea typeface="Cambria" panose="02040503050406030204" pitchFamily="18" charset="0"/>
            </a:endParaRPr>
          </a:p>
          <a:p>
            <a:pPr marL="0" indent="361950">
              <a:lnSpc>
                <a:spcPct val="150000"/>
              </a:lnSpc>
              <a:buNone/>
            </a:pPr>
            <a:endParaRPr lang="en-US" dirty="0">
              <a:latin typeface="Cambria" panose="02040503050406030204" pitchFamily="18" charset="0"/>
              <a:ea typeface="Cambria" panose="02040503050406030204" pitchFamily="18" charset="0"/>
            </a:endParaRPr>
          </a:p>
        </p:txBody>
      </p:sp>
      <p:sp>
        <p:nvSpPr>
          <p:cNvPr id="237" name="Google Shape;237;p24"/>
          <p:cNvSpPr txBox="1">
            <a:spLocks noGrp="1"/>
          </p:cNvSpPr>
          <p:nvPr>
            <p:ph type="subTitle" idx="4"/>
          </p:nvPr>
        </p:nvSpPr>
        <p:spPr>
          <a:xfrm>
            <a:off x="6590850" y="312025"/>
            <a:ext cx="5322600" cy="575100"/>
          </a:xfrm>
          <a:prstGeom prst="rect">
            <a:avLst/>
          </a:prstGeom>
        </p:spPr>
        <p:txBody>
          <a:bodyPr spcFirstLastPara="1" wrap="square" lIns="121900" tIns="121900" rIns="121900" bIns="121900" anchor="b" anchorCtr="0">
            <a:noAutofit/>
          </a:bodyPr>
          <a:lstStyle/>
          <a:p>
            <a:pPr marL="0" lvl="0" indent="0" algn="r" rtl="0">
              <a:spcBef>
                <a:spcPts val="0"/>
              </a:spcBef>
              <a:spcAft>
                <a:spcPts val="0"/>
              </a:spcAft>
              <a:buNone/>
            </a:pPr>
            <a:r>
              <a:rPr lang="ru-RU" dirty="0">
                <a:latin typeface="Cambria" panose="02040503050406030204" pitchFamily="18" charset="0"/>
                <a:ea typeface="Cambria" panose="02040503050406030204" pitchFamily="18" charset="0"/>
              </a:rPr>
              <a:t>Стационарность временных рядов. Тест Дики-</a:t>
            </a:r>
            <a:r>
              <a:rPr lang="ru-RU" dirty="0" err="1">
                <a:latin typeface="Cambria" panose="02040503050406030204" pitchFamily="18" charset="0"/>
                <a:ea typeface="Cambria" panose="02040503050406030204" pitchFamily="18" charset="0"/>
              </a:rPr>
              <a:t>Фуллера</a:t>
            </a:r>
            <a:endParaRPr lang="ru-RU" dirty="0">
              <a:latin typeface="Cambria" panose="02040503050406030204" pitchFamily="18" charset="0"/>
              <a:ea typeface="Cambria" panose="02040503050406030204" pitchFamily="18" charset="0"/>
            </a:endParaRPr>
          </a:p>
        </p:txBody>
      </p:sp>
      <p:pic>
        <p:nvPicPr>
          <p:cNvPr id="11" name="Рисунок 10">
            <a:extLst>
              <a:ext uri="{FF2B5EF4-FFF2-40B4-BE49-F238E27FC236}">
                <a16:creationId xmlns:a16="http://schemas.microsoft.com/office/drawing/2014/main" id="{63AE8E5E-D5DC-46A8-AB91-8B465964DF27}"/>
              </a:ext>
            </a:extLst>
          </p:cNvPr>
          <p:cNvPicPr>
            <a:picLocks noChangeAspect="1"/>
          </p:cNvPicPr>
          <p:nvPr/>
        </p:nvPicPr>
        <p:blipFill>
          <a:blip r:embed="rId4"/>
          <a:stretch>
            <a:fillRect/>
          </a:stretch>
        </p:blipFill>
        <p:spPr>
          <a:xfrm>
            <a:off x="1" y="5209945"/>
            <a:ext cx="184150" cy="1648055"/>
          </a:xfrm>
          <a:prstGeom prst="rect">
            <a:avLst/>
          </a:prstGeom>
        </p:spPr>
      </p:pic>
      <p:graphicFrame>
        <p:nvGraphicFramePr>
          <p:cNvPr id="2" name="Объект 1">
            <a:extLst>
              <a:ext uri="{FF2B5EF4-FFF2-40B4-BE49-F238E27FC236}">
                <a16:creationId xmlns:a16="http://schemas.microsoft.com/office/drawing/2014/main" id="{C2B73FE4-0CC2-4D06-A523-BDFC326FC371}"/>
              </a:ext>
            </a:extLst>
          </p:cNvPr>
          <p:cNvGraphicFramePr>
            <a:graphicFrameLocks noChangeAspect="1"/>
          </p:cNvGraphicFramePr>
          <p:nvPr/>
        </p:nvGraphicFramePr>
        <p:xfrm>
          <a:off x="4641849" y="2024062"/>
          <a:ext cx="2039601" cy="490537"/>
        </p:xfrm>
        <a:graphic>
          <a:graphicData uri="http://schemas.openxmlformats.org/presentationml/2006/ole">
            <mc:AlternateContent xmlns:mc="http://schemas.openxmlformats.org/markup-compatibility/2006">
              <mc:Choice xmlns:v="urn:schemas-microsoft-com:vml" Requires="v">
                <p:oleObj spid="_x0000_s4102" name="Equation" r:id="rId5" imgW="1002960" imgH="241200" progId="Equation.DSMT4">
                  <p:embed/>
                </p:oleObj>
              </mc:Choice>
              <mc:Fallback>
                <p:oleObj name="Equation" r:id="rId5" imgW="1002960" imgH="241200" progId="Equation.DSMT4">
                  <p:embed/>
                  <p:pic>
                    <p:nvPicPr>
                      <p:cNvPr id="2" name="Объект 1">
                        <a:extLst>
                          <a:ext uri="{FF2B5EF4-FFF2-40B4-BE49-F238E27FC236}">
                            <a16:creationId xmlns:a16="http://schemas.microsoft.com/office/drawing/2014/main" id="{C2B73FE4-0CC2-4D06-A523-BDFC326FC371}"/>
                          </a:ext>
                        </a:extLst>
                      </p:cNvPr>
                      <p:cNvPicPr/>
                      <p:nvPr/>
                    </p:nvPicPr>
                    <p:blipFill>
                      <a:blip r:embed="rId6"/>
                      <a:stretch>
                        <a:fillRect/>
                      </a:stretch>
                    </p:blipFill>
                    <p:spPr>
                      <a:xfrm>
                        <a:off x="4641849" y="2024062"/>
                        <a:ext cx="2039601" cy="490537"/>
                      </a:xfrm>
                      <a:prstGeom prst="rect">
                        <a:avLst/>
                      </a:prstGeom>
                    </p:spPr>
                  </p:pic>
                </p:oleObj>
              </mc:Fallback>
            </mc:AlternateContent>
          </a:graphicData>
        </a:graphic>
      </p:graphicFrame>
      <p:graphicFrame>
        <p:nvGraphicFramePr>
          <p:cNvPr id="3" name="Объект 2">
            <a:extLst>
              <a:ext uri="{FF2B5EF4-FFF2-40B4-BE49-F238E27FC236}">
                <a16:creationId xmlns:a16="http://schemas.microsoft.com/office/drawing/2014/main" id="{8FB700BC-29D3-44BE-9D83-AFC786CE176B}"/>
              </a:ext>
            </a:extLst>
          </p:cNvPr>
          <p:cNvGraphicFramePr>
            <a:graphicFrameLocks noChangeAspect="1"/>
          </p:cNvGraphicFramePr>
          <p:nvPr/>
        </p:nvGraphicFramePr>
        <p:xfrm>
          <a:off x="4543955" y="3506678"/>
          <a:ext cx="2377546" cy="519234"/>
        </p:xfrm>
        <a:graphic>
          <a:graphicData uri="http://schemas.openxmlformats.org/presentationml/2006/ole">
            <mc:AlternateContent xmlns:mc="http://schemas.openxmlformats.org/markup-compatibility/2006">
              <mc:Choice xmlns:v="urn:schemas-microsoft-com:vml" Requires="v">
                <p:oleObj spid="_x0000_s4103" name="Equation" r:id="rId7" imgW="1104840" imgH="241200" progId="Equation.DSMT4">
                  <p:embed/>
                </p:oleObj>
              </mc:Choice>
              <mc:Fallback>
                <p:oleObj name="Equation" r:id="rId7" imgW="1104840" imgH="241200" progId="Equation.DSMT4">
                  <p:embed/>
                  <p:pic>
                    <p:nvPicPr>
                      <p:cNvPr id="3" name="Объект 2">
                        <a:extLst>
                          <a:ext uri="{FF2B5EF4-FFF2-40B4-BE49-F238E27FC236}">
                            <a16:creationId xmlns:a16="http://schemas.microsoft.com/office/drawing/2014/main" id="{8FB700BC-29D3-44BE-9D83-AFC786CE176B}"/>
                          </a:ext>
                        </a:extLst>
                      </p:cNvPr>
                      <p:cNvPicPr/>
                      <p:nvPr/>
                    </p:nvPicPr>
                    <p:blipFill>
                      <a:blip r:embed="rId8"/>
                      <a:stretch>
                        <a:fillRect/>
                      </a:stretch>
                    </p:blipFill>
                    <p:spPr>
                      <a:xfrm>
                        <a:off x="4543955" y="3506678"/>
                        <a:ext cx="2377546" cy="519234"/>
                      </a:xfrm>
                      <a:prstGeom prst="rect">
                        <a:avLst/>
                      </a:prstGeom>
                    </p:spPr>
                  </p:pic>
                </p:oleObj>
              </mc:Fallback>
            </mc:AlternateContent>
          </a:graphicData>
        </a:graphic>
      </p:graphicFrame>
    </p:spTree>
    <p:extLst>
      <p:ext uri="{BB962C8B-B14F-4D97-AF65-F5344CB8AC3E}">
        <p14:creationId xmlns:p14="http://schemas.microsoft.com/office/powerpoint/2010/main" val="218967626"/>
      </p:ext>
    </p:extLst>
  </p:cSld>
  <p:clrMapOvr>
    <a:masterClrMapping/>
  </p:clrMapOvr>
</p:sld>
</file>

<file path=ppt/theme/theme1.xml><?xml version="1.0" encoding="utf-8"?>
<a:theme xmlns:a="http://schemas.openxmlformats.org/drawingml/2006/main" name="SlidesMania">
  <a:themeElements>
    <a:clrScheme name="Simple Light">
      <a:dk1>
        <a:srgbClr val="000000"/>
      </a:dk1>
      <a:lt1>
        <a:srgbClr val="FFFFFF"/>
      </a:lt1>
      <a:dk2>
        <a:srgbClr val="000000"/>
      </a:dk2>
      <a:lt2>
        <a:srgbClr val="EEEEEE"/>
      </a:lt2>
      <a:accent1>
        <a:srgbClr val="000000"/>
      </a:accent1>
      <a:accent2>
        <a:srgbClr val="EFEFEF"/>
      </a:accent2>
      <a:accent3>
        <a:srgbClr val="D9D9D9"/>
      </a:accent3>
      <a:accent4>
        <a:srgbClr val="FFFFFF"/>
      </a:accent4>
      <a:accent5>
        <a:srgbClr val="FFFFFF"/>
      </a:accent5>
      <a:accent6>
        <a:srgbClr val="FFFFFF"/>
      </a:accent6>
      <a:hlink>
        <a:srgbClr val="43434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214</TotalTime>
  <Words>1032</Words>
  <Application>Microsoft Office PowerPoint</Application>
  <PresentationFormat>Широкоэкранный</PresentationFormat>
  <Paragraphs>73</Paragraphs>
  <Slides>18</Slides>
  <Notes>18</Notes>
  <HiddenSlides>0</HiddenSlides>
  <MMClips>0</MMClips>
  <ScaleCrop>false</ScaleCrop>
  <HeadingPairs>
    <vt:vector size="8" baseType="variant">
      <vt:variant>
        <vt:lpstr>Использованные шрифты</vt:lpstr>
      </vt:variant>
      <vt:variant>
        <vt:i4>7</vt:i4>
      </vt:variant>
      <vt:variant>
        <vt:lpstr>Тема</vt:lpstr>
      </vt:variant>
      <vt:variant>
        <vt:i4>1</vt:i4>
      </vt:variant>
      <vt:variant>
        <vt:lpstr>Внедренные серверы OLE</vt:lpstr>
      </vt:variant>
      <vt:variant>
        <vt:i4>2</vt:i4>
      </vt:variant>
      <vt:variant>
        <vt:lpstr>Заголовки слайдов</vt:lpstr>
      </vt:variant>
      <vt:variant>
        <vt:i4>18</vt:i4>
      </vt:variant>
    </vt:vector>
  </HeadingPairs>
  <TitlesOfParts>
    <vt:vector size="28" baseType="lpstr">
      <vt:lpstr>Aldrich</vt:lpstr>
      <vt:lpstr>Newsreader</vt:lpstr>
      <vt:lpstr>Cambria</vt:lpstr>
      <vt:lpstr>Calibri</vt:lpstr>
      <vt:lpstr>Abril Fatface</vt:lpstr>
      <vt:lpstr>Arial</vt:lpstr>
      <vt:lpstr>Newsreader SemiBold</vt:lpstr>
      <vt:lpstr>SlidesMania</vt:lpstr>
      <vt:lpstr>Equation</vt:lpstr>
      <vt:lpstr>MathType 6.0 Equation</vt:lpstr>
      <vt:lpstr>АВТОРЕГРЕССИОННЫЕ МОДЕЛИ</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NEWSPAPER TITLE</dc:title>
  <cp:lastModifiedBy>Юрий Скрипниченко</cp:lastModifiedBy>
  <cp:revision>25</cp:revision>
  <dcterms:modified xsi:type="dcterms:W3CDTF">2023-12-06T10:55:17Z</dcterms:modified>
</cp:coreProperties>
</file>